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8" r:id="rId2"/>
    <p:sldId id="296" r:id="rId3"/>
    <p:sldId id="287" r:id="rId4"/>
    <p:sldId id="289" r:id="rId5"/>
    <p:sldId id="290" r:id="rId6"/>
    <p:sldId id="294" r:id="rId7"/>
    <p:sldId id="295" r:id="rId8"/>
    <p:sldId id="293" r:id="rId9"/>
    <p:sldId id="291" r:id="rId10"/>
    <p:sldId id="302" r:id="rId11"/>
    <p:sldId id="301" r:id="rId12"/>
    <p:sldId id="300" r:id="rId13"/>
    <p:sldId id="29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9754" autoAdjust="0"/>
  </p:normalViewPr>
  <p:slideViewPr>
    <p:cSldViewPr snapToGrid="0">
      <p:cViewPr varScale="1">
        <p:scale>
          <a:sx n="78" d="100"/>
          <a:sy n="78" d="100"/>
        </p:scale>
        <p:origin x="-114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C084-A0FA-49C5-9A63-5C9F45C621D2}" type="datetimeFigureOut">
              <a:rPr lang="ru-RU" smtClean="0"/>
              <a:pPr/>
              <a:t>03.04.2021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FEEB7-DD32-428A-BE71-E0679DD398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0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BD8-C547-47F1-928B-F8E646723D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5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53349-5EAC-42EA-A6FE-C0597AF4EC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35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4F4F-E16C-419E-93E3-52F73A866F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927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C4D4B-4C7E-4AFA-B643-84F979C90F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30B7B-E782-44C3-97A0-A746720CF2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02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C31F0-4C52-4CFE-AB2A-85F0DB4507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9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1416-3DF3-420E-BA51-653AE6B25C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08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A3A04-6AEE-4B6F-AA2C-91153FCE4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4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05EBB-E9D6-4D36-9E8B-F1CC1B9363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1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A597-7235-4374-AE94-E36108C73B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69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B79E-AC43-4F5E-A96D-B1DC95692C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68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19A87-67FA-4CDC-B07D-1D05A9B4DF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10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9E37-1680-41F0-80FE-80106A2752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62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27348-D336-4AB9-89E3-BE1CC6127B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8965-A296-40A9-9FF0-7E8C340ACF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23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8019" t="13082" r="46984" b="115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781" t="19290" r="46984" b="97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859" t="20399" r="47143" b="842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8018" t="18847" r="47222" b="102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8019" t="22838" r="46984" b="68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8018" t="15521" r="47617" b="1418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8098" t="14412" r="46984" b="1618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68DF7D-366A-464A-8B8B-3A84E9858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5CD749-3466-4BA8-BFBB-83F87A59D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945" t="21729" r="46905" b="73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7860" t="14412" r="47064" b="15078"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8098" t="17517" r="47222" b="115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8098" t="15965" r="47222" b="1308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730824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Имущественные налоги  в Российской Федерации</dc:title>
  <dc:creator>пользователь</dc:creator>
  <cp:lastModifiedBy>Алексей</cp:lastModifiedBy>
  <cp:revision>68</cp:revision>
  <dcterms:created xsi:type="dcterms:W3CDTF">2021-03-29T11:07:22Z</dcterms:created>
  <dcterms:modified xsi:type="dcterms:W3CDTF">2021-04-02T22:18:58Z</dcterms:modified>
</cp:coreProperties>
</file>