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3" r:id="rId2"/>
    <p:sldId id="364" r:id="rId3"/>
    <p:sldId id="365" r:id="rId4"/>
    <p:sldId id="369" r:id="rId5"/>
    <p:sldId id="372" r:id="rId6"/>
    <p:sldId id="371" r:id="rId7"/>
    <p:sldId id="370" r:id="rId8"/>
    <p:sldId id="368" r:id="rId9"/>
    <p:sldId id="367" r:id="rId10"/>
    <p:sldId id="366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9999"/>
    <a:srgbClr val="1EA917"/>
    <a:srgbClr val="E30B8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897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96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696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BB7481-6594-456A-B95E-C16E822CA295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631"/>
            <a:ext cx="5438775" cy="4467939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7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9672"/>
            <a:ext cx="2946400" cy="496967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7CC8F0-5310-4643-B2B2-1F4B185FA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800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095A-E1BB-46EB-8A9A-2D997C1FA07E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CB01-9E8C-4E2C-BFB8-B17A226EA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23D4-23F0-4727-8884-C1649A3E11FB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F098-BD39-4DDE-A3E7-2276D1CC5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A049-5D7C-4917-9E84-8E013B4EFC45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B45E-5C32-414D-920B-73C87AA13C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DF2-D261-4E9D-A6BF-4CC6D6A23FD9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2852-E41B-48DB-9319-5BA846CEB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F949-B48F-42DA-B6C3-806D75DA8C92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170D6-AC0D-422F-A5BD-998F55F2F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D0ED-2D70-41C5-A504-9A0E67E0A95A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DD92-023A-4C52-BFE8-990F4CE955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06C5-BEB0-4123-B0B6-E135783284B4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BCDA-0F89-4F95-9AF9-86DAC435A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8DC4-AB99-40C7-9821-6721C3E6B541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CDB6-708B-4AB0-8688-5046709409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60BE-E89A-4CA1-946F-87AEF8DD7900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BE2F-518B-48DF-B966-280EBF6EFA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30AE-786D-4806-8714-F0C585156B20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E89B-F26E-452A-B625-28C1EF033C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BFF9-6DED-4F30-AD17-C2800CFF2C16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DEA-7910-4657-9CB9-65B809DFA1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632008-E189-42F8-84BF-7278980972CF}" type="datetimeFigureOut">
              <a:rPr lang="ru-RU"/>
              <a:pPr>
                <a:defRPr/>
              </a:pPr>
              <a:t>22.12.2018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F4EB2D-191E-4088-9349-7BAC1A149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C7862E-CBE7-4F88-BEDB-F351DFD0F2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15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319683-C3CF-46DF-8A48-38E4102ED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81"/>
            <a:ext cx="9144000" cy="68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0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121A12-EE34-419D-A705-44FEEA31B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15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2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4FBB3-FD65-49FB-8A7B-DD5FB82BE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" y="-1"/>
            <a:ext cx="9140477" cy="68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6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79C37-54BF-4D8F-9219-9F35FB6BD3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66" t="3800" r="16036" b="52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3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89EAC9-7C79-4865-8C77-CB64FD591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3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1178D5-B2AB-432D-816A-616766D93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47"/>
            <a:ext cx="9144000" cy="6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26B38D-5D22-4DFE-9665-6BBBE2140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64047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6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812D6-16C9-4183-A0D5-4DF8E7E2E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547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4AD3FC-CFF2-4ADF-86D9-571EAC4D2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9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07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MGSU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Константин Белорыбкин</cp:lastModifiedBy>
  <cp:revision>919</cp:revision>
  <cp:lastPrinted>2014-10-30T10:54:43Z</cp:lastPrinted>
  <dcterms:created xsi:type="dcterms:W3CDTF">2010-06-19T10:32:14Z</dcterms:created>
  <dcterms:modified xsi:type="dcterms:W3CDTF">2018-12-22T05:35:46Z</dcterms:modified>
</cp:coreProperties>
</file>