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33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7" r:id="rId3"/>
    <p:sldId id="275" r:id="rId4"/>
    <p:sldId id="269" r:id="rId5"/>
    <p:sldId id="257" r:id="rId6"/>
    <p:sldId id="277" r:id="rId7"/>
    <p:sldId id="278" r:id="rId8"/>
    <p:sldId id="276" r:id="rId9"/>
    <p:sldId id="279" r:id="rId10"/>
    <p:sldId id="282" r:id="rId11"/>
    <p:sldId id="283" r:id="rId12"/>
    <p:sldId id="284" r:id="rId13"/>
    <p:sldId id="280" r:id="rId14"/>
    <p:sldId id="266" r:id="rId15"/>
  </p:sldIdLst>
  <p:sldSz cx="10693400" cy="7562850"/>
  <p:notesSz cx="10693400" cy="7562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14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eg"/><Relationship Id="rId2" Type="http://schemas.openxmlformats.org/officeDocument/2006/relationships/image" Target="../media/image339.jpeg"/><Relationship Id="rId1" Type="http://schemas.openxmlformats.org/officeDocument/2006/relationships/image" Target="../media/image338.jpeg"/><Relationship Id="rId5" Type="http://schemas.openxmlformats.org/officeDocument/2006/relationships/image" Target="../media/image342.jpeg"/><Relationship Id="rId4" Type="http://schemas.openxmlformats.org/officeDocument/2006/relationships/image" Target="../media/image34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jpeg"/><Relationship Id="rId2" Type="http://schemas.openxmlformats.org/officeDocument/2006/relationships/image" Target="../media/image344.jpeg"/><Relationship Id="rId1" Type="http://schemas.openxmlformats.org/officeDocument/2006/relationships/image" Target="../media/image343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jpeg"/><Relationship Id="rId1" Type="http://schemas.openxmlformats.org/officeDocument/2006/relationships/image" Target="../media/image34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jpeg"/><Relationship Id="rId2" Type="http://schemas.openxmlformats.org/officeDocument/2006/relationships/image" Target="../media/image339.jpeg"/><Relationship Id="rId1" Type="http://schemas.openxmlformats.org/officeDocument/2006/relationships/image" Target="../media/image338.jpeg"/><Relationship Id="rId5" Type="http://schemas.openxmlformats.org/officeDocument/2006/relationships/image" Target="../media/image342.jpeg"/><Relationship Id="rId4" Type="http://schemas.openxmlformats.org/officeDocument/2006/relationships/image" Target="../media/image34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jpeg"/><Relationship Id="rId2" Type="http://schemas.openxmlformats.org/officeDocument/2006/relationships/image" Target="../media/image344.jpeg"/><Relationship Id="rId1" Type="http://schemas.openxmlformats.org/officeDocument/2006/relationships/image" Target="../media/image343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7.jpeg"/><Relationship Id="rId1" Type="http://schemas.openxmlformats.org/officeDocument/2006/relationships/image" Target="../media/image34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AD438E-CA85-466D-8D70-D3AC5C83142F}" type="doc">
      <dgm:prSet loTypeId="urn:microsoft.com/office/officeart/2005/8/layout/vList4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C6A51685-6D35-4098-BE87-2842899136EE}">
      <dgm:prSet custT="1"/>
      <dgm:spPr/>
      <dgm:t>
        <a:bodyPr/>
        <a:lstStyle/>
        <a:p>
          <a:pPr rtl="0"/>
          <a:r>
            <a:rPr lang="ru-RU" sz="1800" dirty="0"/>
            <a:t>Земельные участки под индустриальную застройку</a:t>
          </a:r>
        </a:p>
      </dgm:t>
    </dgm:pt>
    <dgm:pt modelId="{E656E5C2-FA7A-4F8A-996D-A18F2E413E73}" type="parTrans" cxnId="{C73297D8-6401-4C16-BF1F-82A2CA202C31}">
      <dgm:prSet/>
      <dgm:spPr/>
      <dgm:t>
        <a:bodyPr/>
        <a:lstStyle/>
        <a:p>
          <a:endParaRPr lang="ru-RU" sz="1800"/>
        </a:p>
      </dgm:t>
    </dgm:pt>
    <dgm:pt modelId="{63CBCBB8-809A-4507-AE51-DF64A6F7AC49}" type="sibTrans" cxnId="{C73297D8-6401-4C16-BF1F-82A2CA202C31}">
      <dgm:prSet/>
      <dgm:spPr/>
      <dgm:t>
        <a:bodyPr/>
        <a:lstStyle/>
        <a:p>
          <a:endParaRPr lang="ru-RU" sz="1800"/>
        </a:p>
      </dgm:t>
    </dgm:pt>
    <dgm:pt modelId="{BC623407-C107-4BB2-B16C-286B4221D0B8}">
      <dgm:prSet custT="1"/>
      <dgm:spPr/>
      <dgm:t>
        <a:bodyPr/>
        <a:lstStyle/>
        <a:p>
          <a:pPr rtl="0"/>
          <a:r>
            <a:rPr lang="ru-RU" sz="1800" dirty="0"/>
            <a:t>Земельные участки под коммерческую застройку</a:t>
          </a:r>
        </a:p>
      </dgm:t>
    </dgm:pt>
    <dgm:pt modelId="{BE13E508-3543-4A3F-AF35-55144E893114}" type="parTrans" cxnId="{46AD61E4-1411-463B-8E04-3242B49C82B7}">
      <dgm:prSet/>
      <dgm:spPr/>
      <dgm:t>
        <a:bodyPr/>
        <a:lstStyle/>
        <a:p>
          <a:endParaRPr lang="ru-RU" sz="1800"/>
        </a:p>
      </dgm:t>
    </dgm:pt>
    <dgm:pt modelId="{37A0E8D7-1FA8-40F4-8FAF-ECAC45933A9C}" type="sibTrans" cxnId="{46AD61E4-1411-463B-8E04-3242B49C82B7}">
      <dgm:prSet/>
      <dgm:spPr/>
      <dgm:t>
        <a:bodyPr/>
        <a:lstStyle/>
        <a:p>
          <a:endParaRPr lang="ru-RU" sz="1800"/>
        </a:p>
      </dgm:t>
    </dgm:pt>
    <dgm:pt modelId="{FA478247-D8D6-4F65-9F8C-E94F492E0594}">
      <dgm:prSet custT="1"/>
      <dgm:spPr/>
      <dgm:t>
        <a:bodyPr/>
        <a:lstStyle/>
        <a:p>
          <a:pPr rtl="0"/>
          <a:r>
            <a:rPr lang="ru-RU" sz="1800" dirty="0"/>
            <a:t>Земельные участки под коттеджную застройку</a:t>
          </a:r>
        </a:p>
      </dgm:t>
    </dgm:pt>
    <dgm:pt modelId="{1F0CA555-9C32-434B-B172-2F2A3C26256E}" type="parTrans" cxnId="{3420988B-C33A-49E0-ACCA-366F426611ED}">
      <dgm:prSet/>
      <dgm:spPr/>
      <dgm:t>
        <a:bodyPr/>
        <a:lstStyle/>
        <a:p>
          <a:endParaRPr lang="ru-RU" sz="1800"/>
        </a:p>
      </dgm:t>
    </dgm:pt>
    <dgm:pt modelId="{85A58D5D-D066-4019-97F8-F7351296584C}" type="sibTrans" cxnId="{3420988B-C33A-49E0-ACCA-366F426611ED}">
      <dgm:prSet/>
      <dgm:spPr/>
      <dgm:t>
        <a:bodyPr/>
        <a:lstStyle/>
        <a:p>
          <a:endParaRPr lang="ru-RU" sz="1800"/>
        </a:p>
      </dgm:t>
    </dgm:pt>
    <dgm:pt modelId="{E891A97D-797A-4149-BF0F-75FCEE394422}">
      <dgm:prSet custT="1"/>
      <dgm:spPr/>
      <dgm:t>
        <a:bodyPr/>
        <a:lstStyle/>
        <a:p>
          <a:pPr rtl="0"/>
          <a:r>
            <a:rPr lang="ru-RU" sz="1800" dirty="0"/>
            <a:t>Земельные участки под многоэтажную жилую застройку</a:t>
          </a:r>
        </a:p>
      </dgm:t>
    </dgm:pt>
    <dgm:pt modelId="{4DA944FB-7FB2-496F-9FDA-7683AB84A9A6}" type="parTrans" cxnId="{E1E2E46D-F3DC-4F59-85B8-652548F6066F}">
      <dgm:prSet/>
      <dgm:spPr/>
      <dgm:t>
        <a:bodyPr/>
        <a:lstStyle/>
        <a:p>
          <a:endParaRPr lang="ru-RU" sz="1800"/>
        </a:p>
      </dgm:t>
    </dgm:pt>
    <dgm:pt modelId="{0B04F139-87C8-4B1B-82E5-BADA41600186}" type="sibTrans" cxnId="{E1E2E46D-F3DC-4F59-85B8-652548F6066F}">
      <dgm:prSet/>
      <dgm:spPr/>
      <dgm:t>
        <a:bodyPr/>
        <a:lstStyle/>
        <a:p>
          <a:endParaRPr lang="ru-RU" sz="1800"/>
        </a:p>
      </dgm:t>
    </dgm:pt>
    <dgm:pt modelId="{4DD6E975-3B88-480E-868E-2E84633428E1}">
      <dgm:prSet custT="1"/>
      <dgm:spPr/>
      <dgm:t>
        <a:bodyPr/>
        <a:lstStyle/>
        <a:p>
          <a:pPr rtl="0"/>
          <a:r>
            <a:rPr lang="ru-RU" sz="1800" dirty="0"/>
            <a:t>Земельные участки рекреационного назначения</a:t>
          </a:r>
        </a:p>
      </dgm:t>
    </dgm:pt>
    <dgm:pt modelId="{A24C6F13-B9C3-4131-8CD2-55A7CB04C3D3}" type="parTrans" cxnId="{6362A229-9770-41A7-B636-37993176E049}">
      <dgm:prSet/>
      <dgm:spPr/>
      <dgm:t>
        <a:bodyPr/>
        <a:lstStyle/>
        <a:p>
          <a:endParaRPr lang="ru-RU" sz="1800"/>
        </a:p>
      </dgm:t>
    </dgm:pt>
    <dgm:pt modelId="{F05FF673-611E-48D1-B70B-29CB97753CB5}" type="sibTrans" cxnId="{6362A229-9770-41A7-B636-37993176E049}">
      <dgm:prSet/>
      <dgm:spPr/>
      <dgm:t>
        <a:bodyPr/>
        <a:lstStyle/>
        <a:p>
          <a:endParaRPr lang="ru-RU" sz="1800"/>
        </a:p>
      </dgm:t>
    </dgm:pt>
    <dgm:pt modelId="{4DF80FF3-EDA1-4E1D-89BA-0D3C8F1B4D5E}" type="pres">
      <dgm:prSet presAssocID="{7EAD438E-CA85-466D-8D70-D3AC5C83142F}" presName="linear" presStyleCnt="0">
        <dgm:presLayoutVars>
          <dgm:dir/>
          <dgm:resizeHandles val="exact"/>
        </dgm:presLayoutVars>
      </dgm:prSet>
      <dgm:spPr/>
    </dgm:pt>
    <dgm:pt modelId="{01366403-2E62-4D89-AE05-627E46EC9E6E}" type="pres">
      <dgm:prSet presAssocID="{C6A51685-6D35-4098-BE87-2842899136EE}" presName="comp" presStyleCnt="0"/>
      <dgm:spPr/>
    </dgm:pt>
    <dgm:pt modelId="{D0FE6501-B237-4F9A-AA88-F8E25795BB71}" type="pres">
      <dgm:prSet presAssocID="{C6A51685-6D35-4098-BE87-2842899136EE}" presName="box" presStyleLbl="node1" presStyleIdx="0" presStyleCnt="5"/>
      <dgm:spPr/>
    </dgm:pt>
    <dgm:pt modelId="{F8A36AE4-A39B-47D4-871E-89CDE1447A80}" type="pres">
      <dgm:prSet presAssocID="{C6A51685-6D35-4098-BE87-2842899136EE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</dgm:spPr>
    </dgm:pt>
    <dgm:pt modelId="{C9E0DBDB-A19B-40E2-B694-0899DEBEE6B0}" type="pres">
      <dgm:prSet presAssocID="{C6A51685-6D35-4098-BE87-2842899136EE}" presName="text" presStyleLbl="node1" presStyleIdx="0" presStyleCnt="5">
        <dgm:presLayoutVars>
          <dgm:bulletEnabled val="1"/>
        </dgm:presLayoutVars>
      </dgm:prSet>
      <dgm:spPr/>
    </dgm:pt>
    <dgm:pt modelId="{FF34DE39-2B94-49D9-8BF9-EB24085FC8F2}" type="pres">
      <dgm:prSet presAssocID="{63CBCBB8-809A-4507-AE51-DF64A6F7AC49}" presName="spacer" presStyleCnt="0"/>
      <dgm:spPr/>
    </dgm:pt>
    <dgm:pt modelId="{3A0303E6-C1E7-48FC-8312-64D074D845B2}" type="pres">
      <dgm:prSet presAssocID="{BC623407-C107-4BB2-B16C-286B4221D0B8}" presName="comp" presStyleCnt="0"/>
      <dgm:spPr/>
    </dgm:pt>
    <dgm:pt modelId="{813ABCFB-E926-4AB3-86BB-139E56FB4918}" type="pres">
      <dgm:prSet presAssocID="{BC623407-C107-4BB2-B16C-286B4221D0B8}" presName="box" presStyleLbl="node1" presStyleIdx="1" presStyleCnt="5"/>
      <dgm:spPr/>
    </dgm:pt>
    <dgm:pt modelId="{760008E0-2E58-4B3B-B546-4ED4DA760182}" type="pres">
      <dgm:prSet presAssocID="{BC623407-C107-4BB2-B16C-286B4221D0B8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</dgm:spPr>
    </dgm:pt>
    <dgm:pt modelId="{5501CCB6-9B70-4F5A-965D-879EA0AE9978}" type="pres">
      <dgm:prSet presAssocID="{BC623407-C107-4BB2-B16C-286B4221D0B8}" presName="text" presStyleLbl="node1" presStyleIdx="1" presStyleCnt="5">
        <dgm:presLayoutVars>
          <dgm:bulletEnabled val="1"/>
        </dgm:presLayoutVars>
      </dgm:prSet>
      <dgm:spPr/>
    </dgm:pt>
    <dgm:pt modelId="{EE50B8BE-ABB8-411C-B901-BE6A21A25BEA}" type="pres">
      <dgm:prSet presAssocID="{37A0E8D7-1FA8-40F4-8FAF-ECAC45933A9C}" presName="spacer" presStyleCnt="0"/>
      <dgm:spPr/>
    </dgm:pt>
    <dgm:pt modelId="{EE08E3BE-BF0B-47B9-9641-4C82CE9E9A21}" type="pres">
      <dgm:prSet presAssocID="{FA478247-D8D6-4F65-9F8C-E94F492E0594}" presName="comp" presStyleCnt="0"/>
      <dgm:spPr/>
    </dgm:pt>
    <dgm:pt modelId="{5653FF24-5D0A-4AA7-8782-EA7943388173}" type="pres">
      <dgm:prSet presAssocID="{FA478247-D8D6-4F65-9F8C-E94F492E0594}" presName="box" presStyleLbl="node1" presStyleIdx="2" presStyleCnt="5"/>
      <dgm:spPr/>
    </dgm:pt>
    <dgm:pt modelId="{1B14F6A5-B0D9-411F-8997-47BC27C4ABB7}" type="pres">
      <dgm:prSet presAssocID="{FA478247-D8D6-4F65-9F8C-E94F492E059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</dgm:spPr>
    </dgm:pt>
    <dgm:pt modelId="{CD345640-1C18-4433-A114-F2839546554A}" type="pres">
      <dgm:prSet presAssocID="{FA478247-D8D6-4F65-9F8C-E94F492E0594}" presName="text" presStyleLbl="node1" presStyleIdx="2" presStyleCnt="5">
        <dgm:presLayoutVars>
          <dgm:bulletEnabled val="1"/>
        </dgm:presLayoutVars>
      </dgm:prSet>
      <dgm:spPr/>
    </dgm:pt>
    <dgm:pt modelId="{E48C527F-BD1A-4991-B3BB-1ADDE2AD820A}" type="pres">
      <dgm:prSet presAssocID="{85A58D5D-D066-4019-97F8-F7351296584C}" presName="spacer" presStyleCnt="0"/>
      <dgm:spPr/>
    </dgm:pt>
    <dgm:pt modelId="{63475A80-6565-4787-8804-CE0AA7C3600E}" type="pres">
      <dgm:prSet presAssocID="{E891A97D-797A-4149-BF0F-75FCEE394422}" presName="comp" presStyleCnt="0"/>
      <dgm:spPr/>
    </dgm:pt>
    <dgm:pt modelId="{E2DAFBF2-6B11-4D0F-AF28-8BD4CED70FC7}" type="pres">
      <dgm:prSet presAssocID="{E891A97D-797A-4149-BF0F-75FCEE394422}" presName="box" presStyleLbl="node1" presStyleIdx="3" presStyleCnt="5"/>
      <dgm:spPr/>
    </dgm:pt>
    <dgm:pt modelId="{6803F7F1-DF33-4D93-87F5-E335AAB1041C}" type="pres">
      <dgm:prSet presAssocID="{E891A97D-797A-4149-BF0F-75FCEE394422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52071BF9-180F-4068-84FC-053E2287A220}" type="pres">
      <dgm:prSet presAssocID="{E891A97D-797A-4149-BF0F-75FCEE394422}" presName="text" presStyleLbl="node1" presStyleIdx="3" presStyleCnt="5">
        <dgm:presLayoutVars>
          <dgm:bulletEnabled val="1"/>
        </dgm:presLayoutVars>
      </dgm:prSet>
      <dgm:spPr/>
    </dgm:pt>
    <dgm:pt modelId="{558E790E-3096-4DFB-8494-74FBB6355359}" type="pres">
      <dgm:prSet presAssocID="{0B04F139-87C8-4B1B-82E5-BADA41600186}" presName="spacer" presStyleCnt="0"/>
      <dgm:spPr/>
    </dgm:pt>
    <dgm:pt modelId="{AAD1DEEF-6867-421F-8802-9E58D0687789}" type="pres">
      <dgm:prSet presAssocID="{4DD6E975-3B88-480E-868E-2E84633428E1}" presName="comp" presStyleCnt="0"/>
      <dgm:spPr/>
    </dgm:pt>
    <dgm:pt modelId="{44440C18-E814-449C-AC32-EF16D0B34D93}" type="pres">
      <dgm:prSet presAssocID="{4DD6E975-3B88-480E-868E-2E84633428E1}" presName="box" presStyleLbl="node1" presStyleIdx="4" presStyleCnt="5"/>
      <dgm:spPr/>
    </dgm:pt>
    <dgm:pt modelId="{F6A0D03F-7666-46B1-B85C-260AFE3D09EA}" type="pres">
      <dgm:prSet presAssocID="{4DD6E975-3B88-480E-868E-2E84633428E1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231C4451-1F7D-47F6-9570-520F53F2322E}" type="pres">
      <dgm:prSet presAssocID="{4DD6E975-3B88-480E-868E-2E84633428E1}" presName="text" presStyleLbl="node1" presStyleIdx="4" presStyleCnt="5">
        <dgm:presLayoutVars>
          <dgm:bulletEnabled val="1"/>
        </dgm:presLayoutVars>
      </dgm:prSet>
      <dgm:spPr/>
    </dgm:pt>
  </dgm:ptLst>
  <dgm:cxnLst>
    <dgm:cxn modelId="{6362A229-9770-41A7-B636-37993176E049}" srcId="{7EAD438E-CA85-466D-8D70-D3AC5C83142F}" destId="{4DD6E975-3B88-480E-868E-2E84633428E1}" srcOrd="4" destOrd="0" parTransId="{A24C6F13-B9C3-4131-8CD2-55A7CB04C3D3}" sibTransId="{F05FF673-611E-48D1-B70B-29CB97753CB5}"/>
    <dgm:cxn modelId="{985DEA3F-17AC-49DD-A16F-56A9A84D6E7B}" type="presOf" srcId="{FA478247-D8D6-4F65-9F8C-E94F492E0594}" destId="{CD345640-1C18-4433-A114-F2839546554A}" srcOrd="1" destOrd="0" presId="urn:microsoft.com/office/officeart/2005/8/layout/vList4"/>
    <dgm:cxn modelId="{784A8342-8E79-4E3D-8072-280AD966D345}" type="presOf" srcId="{7EAD438E-CA85-466D-8D70-D3AC5C83142F}" destId="{4DF80FF3-EDA1-4E1D-89BA-0D3C8F1B4D5E}" srcOrd="0" destOrd="0" presId="urn:microsoft.com/office/officeart/2005/8/layout/vList4"/>
    <dgm:cxn modelId="{E1E2E46D-F3DC-4F59-85B8-652548F6066F}" srcId="{7EAD438E-CA85-466D-8D70-D3AC5C83142F}" destId="{E891A97D-797A-4149-BF0F-75FCEE394422}" srcOrd="3" destOrd="0" parTransId="{4DA944FB-7FB2-496F-9FDA-7683AB84A9A6}" sibTransId="{0B04F139-87C8-4B1B-82E5-BADA41600186}"/>
    <dgm:cxn modelId="{F443CA6F-4ECB-4B50-AC56-CB97E93FB4FF}" type="presOf" srcId="{4DD6E975-3B88-480E-868E-2E84633428E1}" destId="{231C4451-1F7D-47F6-9570-520F53F2322E}" srcOrd="1" destOrd="0" presId="urn:microsoft.com/office/officeart/2005/8/layout/vList4"/>
    <dgm:cxn modelId="{939E0478-5C4A-4FB5-A778-3BEC051C3072}" type="presOf" srcId="{C6A51685-6D35-4098-BE87-2842899136EE}" destId="{C9E0DBDB-A19B-40E2-B694-0899DEBEE6B0}" srcOrd="1" destOrd="0" presId="urn:microsoft.com/office/officeart/2005/8/layout/vList4"/>
    <dgm:cxn modelId="{2CEF9085-81FC-424E-A12C-4F82AB330D9C}" type="presOf" srcId="{4DD6E975-3B88-480E-868E-2E84633428E1}" destId="{44440C18-E814-449C-AC32-EF16D0B34D93}" srcOrd="0" destOrd="0" presId="urn:microsoft.com/office/officeart/2005/8/layout/vList4"/>
    <dgm:cxn modelId="{3420988B-C33A-49E0-ACCA-366F426611ED}" srcId="{7EAD438E-CA85-466D-8D70-D3AC5C83142F}" destId="{FA478247-D8D6-4F65-9F8C-E94F492E0594}" srcOrd="2" destOrd="0" parTransId="{1F0CA555-9C32-434B-B172-2F2A3C26256E}" sibTransId="{85A58D5D-D066-4019-97F8-F7351296584C}"/>
    <dgm:cxn modelId="{5A0757AA-449E-4072-A1D9-DFAB4B3FC092}" type="presOf" srcId="{C6A51685-6D35-4098-BE87-2842899136EE}" destId="{D0FE6501-B237-4F9A-AA88-F8E25795BB71}" srcOrd="0" destOrd="0" presId="urn:microsoft.com/office/officeart/2005/8/layout/vList4"/>
    <dgm:cxn modelId="{EF0F77AB-8AD9-493A-B63E-0E828E58E581}" type="presOf" srcId="{BC623407-C107-4BB2-B16C-286B4221D0B8}" destId="{5501CCB6-9B70-4F5A-965D-879EA0AE9978}" srcOrd="1" destOrd="0" presId="urn:microsoft.com/office/officeart/2005/8/layout/vList4"/>
    <dgm:cxn modelId="{9E0F10BF-A88A-4508-9AB0-D9EC4C988BDE}" type="presOf" srcId="{FA478247-D8D6-4F65-9F8C-E94F492E0594}" destId="{5653FF24-5D0A-4AA7-8782-EA7943388173}" srcOrd="0" destOrd="0" presId="urn:microsoft.com/office/officeart/2005/8/layout/vList4"/>
    <dgm:cxn modelId="{AC6A90C0-6D94-4DBC-8B56-B0F8D1462920}" type="presOf" srcId="{E891A97D-797A-4149-BF0F-75FCEE394422}" destId="{52071BF9-180F-4068-84FC-053E2287A220}" srcOrd="1" destOrd="0" presId="urn:microsoft.com/office/officeart/2005/8/layout/vList4"/>
    <dgm:cxn modelId="{C73297D8-6401-4C16-BF1F-82A2CA202C31}" srcId="{7EAD438E-CA85-466D-8D70-D3AC5C83142F}" destId="{C6A51685-6D35-4098-BE87-2842899136EE}" srcOrd="0" destOrd="0" parTransId="{E656E5C2-FA7A-4F8A-996D-A18F2E413E73}" sibTransId="{63CBCBB8-809A-4507-AE51-DF64A6F7AC49}"/>
    <dgm:cxn modelId="{46AD61E4-1411-463B-8E04-3242B49C82B7}" srcId="{7EAD438E-CA85-466D-8D70-D3AC5C83142F}" destId="{BC623407-C107-4BB2-B16C-286B4221D0B8}" srcOrd="1" destOrd="0" parTransId="{BE13E508-3543-4A3F-AF35-55144E893114}" sibTransId="{37A0E8D7-1FA8-40F4-8FAF-ECAC45933A9C}"/>
    <dgm:cxn modelId="{5C3528F3-4391-4FDA-BCCE-A7D1E8609B40}" type="presOf" srcId="{BC623407-C107-4BB2-B16C-286B4221D0B8}" destId="{813ABCFB-E926-4AB3-86BB-139E56FB4918}" srcOrd="0" destOrd="0" presId="urn:microsoft.com/office/officeart/2005/8/layout/vList4"/>
    <dgm:cxn modelId="{E20CFDFD-29B2-407B-BA08-00E82873C766}" type="presOf" srcId="{E891A97D-797A-4149-BF0F-75FCEE394422}" destId="{E2DAFBF2-6B11-4D0F-AF28-8BD4CED70FC7}" srcOrd="0" destOrd="0" presId="urn:microsoft.com/office/officeart/2005/8/layout/vList4"/>
    <dgm:cxn modelId="{E22DEAD1-7D4A-4677-B575-294DB5F74BA3}" type="presParOf" srcId="{4DF80FF3-EDA1-4E1D-89BA-0D3C8F1B4D5E}" destId="{01366403-2E62-4D89-AE05-627E46EC9E6E}" srcOrd="0" destOrd="0" presId="urn:microsoft.com/office/officeart/2005/8/layout/vList4"/>
    <dgm:cxn modelId="{45AD7DE3-8D0E-41A5-9710-A3CAC3E8DC36}" type="presParOf" srcId="{01366403-2E62-4D89-AE05-627E46EC9E6E}" destId="{D0FE6501-B237-4F9A-AA88-F8E25795BB71}" srcOrd="0" destOrd="0" presId="urn:microsoft.com/office/officeart/2005/8/layout/vList4"/>
    <dgm:cxn modelId="{6B99844D-FE74-4B9E-93A2-2B44251314EC}" type="presParOf" srcId="{01366403-2E62-4D89-AE05-627E46EC9E6E}" destId="{F8A36AE4-A39B-47D4-871E-89CDE1447A80}" srcOrd="1" destOrd="0" presId="urn:microsoft.com/office/officeart/2005/8/layout/vList4"/>
    <dgm:cxn modelId="{22BF46BC-0655-4B97-AB47-FA4D65523597}" type="presParOf" srcId="{01366403-2E62-4D89-AE05-627E46EC9E6E}" destId="{C9E0DBDB-A19B-40E2-B694-0899DEBEE6B0}" srcOrd="2" destOrd="0" presId="urn:microsoft.com/office/officeart/2005/8/layout/vList4"/>
    <dgm:cxn modelId="{0FC58CF9-63FB-4F9B-AF81-7B8244C45BE5}" type="presParOf" srcId="{4DF80FF3-EDA1-4E1D-89BA-0D3C8F1B4D5E}" destId="{FF34DE39-2B94-49D9-8BF9-EB24085FC8F2}" srcOrd="1" destOrd="0" presId="urn:microsoft.com/office/officeart/2005/8/layout/vList4"/>
    <dgm:cxn modelId="{E6A6EA55-AFCD-4064-B34A-DDBBA06817D1}" type="presParOf" srcId="{4DF80FF3-EDA1-4E1D-89BA-0D3C8F1B4D5E}" destId="{3A0303E6-C1E7-48FC-8312-64D074D845B2}" srcOrd="2" destOrd="0" presId="urn:microsoft.com/office/officeart/2005/8/layout/vList4"/>
    <dgm:cxn modelId="{E6337DC7-EFFA-4CA8-9456-29EAB0CF0120}" type="presParOf" srcId="{3A0303E6-C1E7-48FC-8312-64D074D845B2}" destId="{813ABCFB-E926-4AB3-86BB-139E56FB4918}" srcOrd="0" destOrd="0" presId="urn:microsoft.com/office/officeart/2005/8/layout/vList4"/>
    <dgm:cxn modelId="{9D0DBE2F-4040-448B-A3A4-56011B6A405F}" type="presParOf" srcId="{3A0303E6-C1E7-48FC-8312-64D074D845B2}" destId="{760008E0-2E58-4B3B-B546-4ED4DA760182}" srcOrd="1" destOrd="0" presId="urn:microsoft.com/office/officeart/2005/8/layout/vList4"/>
    <dgm:cxn modelId="{4C1BB8D1-A9C6-4324-BF59-22B99417A342}" type="presParOf" srcId="{3A0303E6-C1E7-48FC-8312-64D074D845B2}" destId="{5501CCB6-9B70-4F5A-965D-879EA0AE9978}" srcOrd="2" destOrd="0" presId="urn:microsoft.com/office/officeart/2005/8/layout/vList4"/>
    <dgm:cxn modelId="{CEDD7F48-D7A0-4F3E-896E-06ABEC95CD89}" type="presParOf" srcId="{4DF80FF3-EDA1-4E1D-89BA-0D3C8F1B4D5E}" destId="{EE50B8BE-ABB8-411C-B901-BE6A21A25BEA}" srcOrd="3" destOrd="0" presId="urn:microsoft.com/office/officeart/2005/8/layout/vList4"/>
    <dgm:cxn modelId="{61D3E3B4-7A81-4D97-9194-282766EA47BE}" type="presParOf" srcId="{4DF80FF3-EDA1-4E1D-89BA-0D3C8F1B4D5E}" destId="{EE08E3BE-BF0B-47B9-9641-4C82CE9E9A21}" srcOrd="4" destOrd="0" presId="urn:microsoft.com/office/officeart/2005/8/layout/vList4"/>
    <dgm:cxn modelId="{030942B4-43C0-4AC8-9B90-78B586C566DC}" type="presParOf" srcId="{EE08E3BE-BF0B-47B9-9641-4C82CE9E9A21}" destId="{5653FF24-5D0A-4AA7-8782-EA7943388173}" srcOrd="0" destOrd="0" presId="urn:microsoft.com/office/officeart/2005/8/layout/vList4"/>
    <dgm:cxn modelId="{8E9496C3-0AF9-4320-BF32-FFE63A458B05}" type="presParOf" srcId="{EE08E3BE-BF0B-47B9-9641-4C82CE9E9A21}" destId="{1B14F6A5-B0D9-411F-8997-47BC27C4ABB7}" srcOrd="1" destOrd="0" presId="urn:microsoft.com/office/officeart/2005/8/layout/vList4"/>
    <dgm:cxn modelId="{C4085469-B4AE-408F-896E-7FA83C46C241}" type="presParOf" srcId="{EE08E3BE-BF0B-47B9-9641-4C82CE9E9A21}" destId="{CD345640-1C18-4433-A114-F2839546554A}" srcOrd="2" destOrd="0" presId="urn:microsoft.com/office/officeart/2005/8/layout/vList4"/>
    <dgm:cxn modelId="{8894742F-0436-4148-B28B-EE2CBD1C540A}" type="presParOf" srcId="{4DF80FF3-EDA1-4E1D-89BA-0D3C8F1B4D5E}" destId="{E48C527F-BD1A-4991-B3BB-1ADDE2AD820A}" srcOrd="5" destOrd="0" presId="urn:microsoft.com/office/officeart/2005/8/layout/vList4"/>
    <dgm:cxn modelId="{805D120E-1072-452A-8443-6E08CF0B5370}" type="presParOf" srcId="{4DF80FF3-EDA1-4E1D-89BA-0D3C8F1B4D5E}" destId="{63475A80-6565-4787-8804-CE0AA7C3600E}" srcOrd="6" destOrd="0" presId="urn:microsoft.com/office/officeart/2005/8/layout/vList4"/>
    <dgm:cxn modelId="{9F329E0C-7225-4012-AD75-FEC7220A7501}" type="presParOf" srcId="{63475A80-6565-4787-8804-CE0AA7C3600E}" destId="{E2DAFBF2-6B11-4D0F-AF28-8BD4CED70FC7}" srcOrd="0" destOrd="0" presId="urn:microsoft.com/office/officeart/2005/8/layout/vList4"/>
    <dgm:cxn modelId="{D862B726-48CF-4140-9423-795F078CBD9E}" type="presParOf" srcId="{63475A80-6565-4787-8804-CE0AA7C3600E}" destId="{6803F7F1-DF33-4D93-87F5-E335AAB1041C}" srcOrd="1" destOrd="0" presId="urn:microsoft.com/office/officeart/2005/8/layout/vList4"/>
    <dgm:cxn modelId="{C6811AB7-0D57-4EBE-B752-D62327EA9BD1}" type="presParOf" srcId="{63475A80-6565-4787-8804-CE0AA7C3600E}" destId="{52071BF9-180F-4068-84FC-053E2287A220}" srcOrd="2" destOrd="0" presId="urn:microsoft.com/office/officeart/2005/8/layout/vList4"/>
    <dgm:cxn modelId="{86168498-DF72-4028-9030-4998ADAF9B08}" type="presParOf" srcId="{4DF80FF3-EDA1-4E1D-89BA-0D3C8F1B4D5E}" destId="{558E790E-3096-4DFB-8494-74FBB6355359}" srcOrd="7" destOrd="0" presId="urn:microsoft.com/office/officeart/2005/8/layout/vList4"/>
    <dgm:cxn modelId="{F1C30136-2B36-469F-B852-24A82DDF7592}" type="presParOf" srcId="{4DF80FF3-EDA1-4E1D-89BA-0D3C8F1B4D5E}" destId="{AAD1DEEF-6867-421F-8802-9E58D0687789}" srcOrd="8" destOrd="0" presId="urn:microsoft.com/office/officeart/2005/8/layout/vList4"/>
    <dgm:cxn modelId="{E6DCFDA1-61B8-4DEB-8BBB-A4C938EBC52A}" type="presParOf" srcId="{AAD1DEEF-6867-421F-8802-9E58D0687789}" destId="{44440C18-E814-449C-AC32-EF16D0B34D93}" srcOrd="0" destOrd="0" presId="urn:microsoft.com/office/officeart/2005/8/layout/vList4"/>
    <dgm:cxn modelId="{E9321141-3EA5-48C0-B85A-6C00C1E68DFC}" type="presParOf" srcId="{AAD1DEEF-6867-421F-8802-9E58D0687789}" destId="{F6A0D03F-7666-46B1-B85C-260AFE3D09EA}" srcOrd="1" destOrd="0" presId="urn:microsoft.com/office/officeart/2005/8/layout/vList4"/>
    <dgm:cxn modelId="{6ED927A7-5146-4459-BE24-121D6D11E19A}" type="presParOf" srcId="{AAD1DEEF-6867-421F-8802-9E58D0687789}" destId="{231C4451-1F7D-47F6-9570-520F53F2322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FE724C-2758-4327-94D7-B523845DDD3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439B416-47CF-44E1-8B54-E3A7B2F39E9C}">
      <dgm:prSet/>
      <dgm:spPr/>
      <dgm:t>
        <a:bodyPr/>
        <a:lstStyle/>
        <a:p>
          <a:pPr rtl="0"/>
          <a:r>
            <a:rPr lang="ru-RU" b="1" dirty="0"/>
            <a:t>Специализированные объекты офисного назначения</a:t>
          </a:r>
          <a:endParaRPr lang="ru-RU" dirty="0"/>
        </a:p>
      </dgm:t>
    </dgm:pt>
    <dgm:pt modelId="{8E6678F0-6865-4082-B171-2E6EFAB90C48}" type="parTrans" cxnId="{EC2CC285-3110-4E05-ABB0-B938E88994E2}">
      <dgm:prSet/>
      <dgm:spPr/>
      <dgm:t>
        <a:bodyPr/>
        <a:lstStyle/>
        <a:p>
          <a:endParaRPr lang="ru-RU"/>
        </a:p>
      </dgm:t>
    </dgm:pt>
    <dgm:pt modelId="{7BA57F6D-9C71-4EE2-8480-187CF0FAD3E2}" type="sibTrans" cxnId="{EC2CC285-3110-4E05-ABB0-B938E88994E2}">
      <dgm:prSet/>
      <dgm:spPr/>
      <dgm:t>
        <a:bodyPr/>
        <a:lstStyle/>
        <a:p>
          <a:endParaRPr lang="ru-RU"/>
        </a:p>
      </dgm:t>
    </dgm:pt>
    <dgm:pt modelId="{7F675C79-7CC9-4FED-BB07-C418A4AA5F40}">
      <dgm:prSet/>
      <dgm:spPr/>
      <dgm:t>
        <a:bodyPr/>
        <a:lstStyle/>
        <a:p>
          <a:pPr rtl="0"/>
          <a:r>
            <a:rPr lang="ru-RU" b="1" i="0" u="sng" strike="noStrike" dirty="0">
              <a:effectLst/>
            </a:rPr>
            <a:t>Офис класса А</a:t>
          </a:r>
          <a:endParaRPr lang="ru-RU" i="0" u="sng" strike="noStrike" dirty="0">
            <a:effectLst/>
          </a:endParaRPr>
        </a:p>
      </dgm:t>
    </dgm:pt>
    <dgm:pt modelId="{23E74219-1CB9-4725-9BDA-328E37B6E296}" type="parTrans" cxnId="{847B0F2C-E8DD-4DBA-8218-D245DEABC7F0}">
      <dgm:prSet/>
      <dgm:spPr/>
      <dgm:t>
        <a:bodyPr/>
        <a:lstStyle/>
        <a:p>
          <a:endParaRPr lang="ru-RU"/>
        </a:p>
      </dgm:t>
    </dgm:pt>
    <dgm:pt modelId="{746E49FA-A99D-4AA8-ADD8-DD66756F18A6}" type="sibTrans" cxnId="{847B0F2C-E8DD-4DBA-8218-D245DEABC7F0}">
      <dgm:prSet/>
      <dgm:spPr/>
      <dgm:t>
        <a:bodyPr/>
        <a:lstStyle/>
        <a:p>
          <a:endParaRPr lang="ru-RU"/>
        </a:p>
      </dgm:t>
    </dgm:pt>
    <dgm:pt modelId="{B3EE0C64-1A2C-426C-8078-DE8D9CD0E67C}">
      <dgm:prSet/>
      <dgm:spPr/>
      <dgm:t>
        <a:bodyPr/>
        <a:lstStyle/>
        <a:p>
          <a:pPr rtl="0"/>
          <a:r>
            <a:rPr lang="ru-RU" b="1" i="0" u="sng" strike="noStrike" dirty="0">
              <a:effectLst/>
            </a:rPr>
            <a:t>Офис класса </a:t>
          </a:r>
          <a:r>
            <a:rPr lang="en-US" b="1" i="0" u="sng" strike="noStrike" dirty="0">
              <a:effectLst/>
            </a:rPr>
            <a:t>B</a:t>
          </a:r>
          <a:endParaRPr lang="ru-RU" i="0" u="sng" strike="noStrike" dirty="0">
            <a:effectLst/>
          </a:endParaRPr>
        </a:p>
      </dgm:t>
    </dgm:pt>
    <dgm:pt modelId="{2AD16095-DFAB-4718-963E-24302C41DAB2}" type="parTrans" cxnId="{DADD4089-DA65-4418-8CCE-CF65FC187076}">
      <dgm:prSet/>
      <dgm:spPr/>
      <dgm:t>
        <a:bodyPr/>
        <a:lstStyle/>
        <a:p>
          <a:endParaRPr lang="ru-RU"/>
        </a:p>
      </dgm:t>
    </dgm:pt>
    <dgm:pt modelId="{FAF6E329-210B-4C65-B8F4-AAAB5F0F8CC7}" type="sibTrans" cxnId="{DADD4089-DA65-4418-8CCE-CF65FC187076}">
      <dgm:prSet/>
      <dgm:spPr/>
      <dgm:t>
        <a:bodyPr/>
        <a:lstStyle/>
        <a:p>
          <a:endParaRPr lang="ru-RU"/>
        </a:p>
      </dgm:t>
    </dgm:pt>
    <dgm:pt modelId="{8567A146-D37A-458D-9F4F-260533DF2C70}">
      <dgm:prSet/>
      <dgm:spPr/>
      <dgm:t>
        <a:bodyPr/>
        <a:lstStyle/>
        <a:p>
          <a:pPr rtl="0"/>
          <a:r>
            <a:rPr lang="ru-RU" b="1" i="0" u="sng" strike="noStrike" dirty="0">
              <a:effectLst/>
            </a:rPr>
            <a:t>Офис класса </a:t>
          </a:r>
          <a:r>
            <a:rPr lang="en-US" b="1" i="0" u="sng" strike="noStrike" dirty="0">
              <a:effectLst/>
            </a:rPr>
            <a:t>C</a:t>
          </a:r>
          <a:endParaRPr lang="ru-RU" i="0" u="sng" strike="noStrike" dirty="0">
            <a:effectLst/>
          </a:endParaRPr>
        </a:p>
      </dgm:t>
    </dgm:pt>
    <dgm:pt modelId="{8F5092F9-F4FD-42DC-9152-5C3515E35485}" type="parTrans" cxnId="{41E7235D-F875-47BB-831B-EB1DD6928D37}">
      <dgm:prSet/>
      <dgm:spPr/>
      <dgm:t>
        <a:bodyPr/>
        <a:lstStyle/>
        <a:p>
          <a:endParaRPr lang="ru-RU"/>
        </a:p>
      </dgm:t>
    </dgm:pt>
    <dgm:pt modelId="{A7316E52-6CCF-4AD0-9382-D4856B58081D}" type="sibTrans" cxnId="{41E7235D-F875-47BB-831B-EB1DD6928D37}">
      <dgm:prSet/>
      <dgm:spPr/>
      <dgm:t>
        <a:bodyPr/>
        <a:lstStyle/>
        <a:p>
          <a:endParaRPr lang="ru-RU"/>
        </a:p>
      </dgm:t>
    </dgm:pt>
    <dgm:pt modelId="{D10057EB-D620-4E2D-BA1B-7D5DCFB51ACE}">
      <dgm:prSet/>
      <dgm:spPr/>
      <dgm:t>
        <a:bodyPr/>
        <a:lstStyle/>
        <a:p>
          <a:pPr rtl="0"/>
          <a:r>
            <a:rPr lang="ru-RU" b="1" i="0" u="sng" strike="noStrike" dirty="0">
              <a:effectLst/>
            </a:rPr>
            <a:t>Офисные особняки</a:t>
          </a:r>
          <a:endParaRPr lang="ru-RU" i="0" u="sng" strike="noStrike" dirty="0">
            <a:effectLst/>
          </a:endParaRPr>
        </a:p>
      </dgm:t>
    </dgm:pt>
    <dgm:pt modelId="{74903301-733E-491F-820F-B41990EC519E}" type="parTrans" cxnId="{D3A29C29-241A-4720-A54C-731704F884D8}">
      <dgm:prSet/>
      <dgm:spPr/>
      <dgm:t>
        <a:bodyPr/>
        <a:lstStyle/>
        <a:p>
          <a:endParaRPr lang="ru-RU"/>
        </a:p>
      </dgm:t>
    </dgm:pt>
    <dgm:pt modelId="{32D8B485-4AAA-4261-A822-527EE5B6CA69}" type="sibTrans" cxnId="{D3A29C29-241A-4720-A54C-731704F884D8}">
      <dgm:prSet/>
      <dgm:spPr/>
      <dgm:t>
        <a:bodyPr/>
        <a:lstStyle/>
        <a:p>
          <a:endParaRPr lang="ru-RU"/>
        </a:p>
      </dgm:t>
    </dgm:pt>
    <dgm:pt modelId="{3812BB47-F55B-44BB-AEDB-11352862393C}">
      <dgm:prSet/>
      <dgm:spPr/>
      <dgm:t>
        <a:bodyPr/>
        <a:lstStyle/>
        <a:p>
          <a:pPr rtl="0"/>
          <a:r>
            <a:rPr lang="ru-RU" b="1" dirty="0"/>
            <a:t>Специализированные объекты торгового назначения (ТРЦ, ТРК, ТЦ, ТК)</a:t>
          </a:r>
          <a:endParaRPr lang="ru-RU" dirty="0"/>
        </a:p>
      </dgm:t>
    </dgm:pt>
    <dgm:pt modelId="{6B3A1B33-834D-4A48-944C-63768408E15E}" type="parTrans" cxnId="{1740B915-3496-4394-8976-8F033F482119}">
      <dgm:prSet/>
      <dgm:spPr/>
      <dgm:t>
        <a:bodyPr/>
        <a:lstStyle/>
        <a:p>
          <a:endParaRPr lang="ru-RU"/>
        </a:p>
      </dgm:t>
    </dgm:pt>
    <dgm:pt modelId="{DAD00862-9927-4316-A0D8-3FF7B4C18D78}" type="sibTrans" cxnId="{1740B915-3496-4394-8976-8F033F482119}">
      <dgm:prSet/>
      <dgm:spPr/>
      <dgm:t>
        <a:bodyPr/>
        <a:lstStyle/>
        <a:p>
          <a:endParaRPr lang="ru-RU"/>
        </a:p>
      </dgm:t>
    </dgm:pt>
    <dgm:pt modelId="{B70EB999-7BE9-4840-8483-3D67B64796E2}">
      <dgm:prSet/>
      <dgm:spPr/>
      <dgm:t>
        <a:bodyPr/>
        <a:lstStyle/>
        <a:p>
          <a:pPr rtl="0"/>
          <a:r>
            <a:rPr lang="ru-RU" b="1" dirty="0" err="1"/>
            <a:t>Офисно</a:t>
          </a:r>
          <a:r>
            <a:rPr lang="ru-RU" b="1" dirty="0"/>
            <a:t>-торговые объекты свободного и смешанного назначения</a:t>
          </a:r>
          <a:endParaRPr lang="ru-RU" dirty="0"/>
        </a:p>
      </dgm:t>
    </dgm:pt>
    <dgm:pt modelId="{2E33DB3B-583D-4A73-A58E-5A3A0455914B}" type="parTrans" cxnId="{76A61435-9DB4-46B6-8F0F-85577497FB8C}">
      <dgm:prSet/>
      <dgm:spPr/>
      <dgm:t>
        <a:bodyPr/>
        <a:lstStyle/>
        <a:p>
          <a:endParaRPr lang="ru-RU"/>
        </a:p>
      </dgm:t>
    </dgm:pt>
    <dgm:pt modelId="{409DB2B6-81CD-413A-9BD2-A97B7B095818}" type="sibTrans" cxnId="{76A61435-9DB4-46B6-8F0F-85577497FB8C}">
      <dgm:prSet/>
      <dgm:spPr/>
      <dgm:t>
        <a:bodyPr/>
        <a:lstStyle/>
        <a:p>
          <a:endParaRPr lang="ru-RU"/>
        </a:p>
      </dgm:t>
    </dgm:pt>
    <dgm:pt modelId="{16EE0983-E4E8-4555-8046-658A24121DB9}" type="pres">
      <dgm:prSet presAssocID="{DEFE724C-2758-4327-94D7-B523845DDD36}" presName="linear" presStyleCnt="0">
        <dgm:presLayoutVars>
          <dgm:dir/>
          <dgm:resizeHandles val="exact"/>
        </dgm:presLayoutVars>
      </dgm:prSet>
      <dgm:spPr/>
    </dgm:pt>
    <dgm:pt modelId="{3876DEAE-C155-4A57-8E3D-2BC449FBDAA3}" type="pres">
      <dgm:prSet presAssocID="{4439B416-47CF-44E1-8B54-E3A7B2F39E9C}" presName="comp" presStyleCnt="0"/>
      <dgm:spPr/>
    </dgm:pt>
    <dgm:pt modelId="{12040669-D798-4213-BA18-6A48B7BBB880}" type="pres">
      <dgm:prSet presAssocID="{4439B416-47CF-44E1-8B54-E3A7B2F39E9C}" presName="box" presStyleLbl="node1" presStyleIdx="0" presStyleCnt="3"/>
      <dgm:spPr/>
    </dgm:pt>
    <dgm:pt modelId="{6B476442-9EF9-4BAC-9EED-D147DE29F70D}" type="pres">
      <dgm:prSet presAssocID="{4439B416-47CF-44E1-8B54-E3A7B2F39E9C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63F794D-7F45-4604-BE6F-26E074E74583}" type="pres">
      <dgm:prSet presAssocID="{4439B416-47CF-44E1-8B54-E3A7B2F39E9C}" presName="text" presStyleLbl="node1" presStyleIdx="0" presStyleCnt="3">
        <dgm:presLayoutVars>
          <dgm:bulletEnabled val="1"/>
        </dgm:presLayoutVars>
      </dgm:prSet>
      <dgm:spPr/>
    </dgm:pt>
    <dgm:pt modelId="{B1972E3F-0DFA-4204-A26B-9E703D6758AA}" type="pres">
      <dgm:prSet presAssocID="{7BA57F6D-9C71-4EE2-8480-187CF0FAD3E2}" presName="spacer" presStyleCnt="0"/>
      <dgm:spPr/>
    </dgm:pt>
    <dgm:pt modelId="{121CF3FD-9A94-439D-8CD0-FA7E99E12695}" type="pres">
      <dgm:prSet presAssocID="{3812BB47-F55B-44BB-AEDB-11352862393C}" presName="comp" presStyleCnt="0"/>
      <dgm:spPr/>
    </dgm:pt>
    <dgm:pt modelId="{37F3CE3F-5DEE-4843-81D2-9E0E7B4876CD}" type="pres">
      <dgm:prSet presAssocID="{3812BB47-F55B-44BB-AEDB-11352862393C}" presName="box" presStyleLbl="node1" presStyleIdx="1" presStyleCnt="3"/>
      <dgm:spPr/>
    </dgm:pt>
    <dgm:pt modelId="{3CFE3253-CACC-4BC0-9EDC-9611DB442C2C}" type="pres">
      <dgm:prSet presAssocID="{3812BB47-F55B-44BB-AEDB-11352862393C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7A027B2-6EA3-4CEF-96DF-99A8A2A1B5C2}" type="pres">
      <dgm:prSet presAssocID="{3812BB47-F55B-44BB-AEDB-11352862393C}" presName="text" presStyleLbl="node1" presStyleIdx="1" presStyleCnt="3">
        <dgm:presLayoutVars>
          <dgm:bulletEnabled val="1"/>
        </dgm:presLayoutVars>
      </dgm:prSet>
      <dgm:spPr/>
    </dgm:pt>
    <dgm:pt modelId="{26982395-E7FB-4159-95E9-A095602C3BFB}" type="pres">
      <dgm:prSet presAssocID="{DAD00862-9927-4316-A0D8-3FF7B4C18D78}" presName="spacer" presStyleCnt="0"/>
      <dgm:spPr/>
    </dgm:pt>
    <dgm:pt modelId="{BECE76CE-8691-4266-89EB-F66C80960F22}" type="pres">
      <dgm:prSet presAssocID="{B70EB999-7BE9-4840-8483-3D67B64796E2}" presName="comp" presStyleCnt="0"/>
      <dgm:spPr/>
    </dgm:pt>
    <dgm:pt modelId="{B64A035F-31DF-4644-B962-5DD96CF593C5}" type="pres">
      <dgm:prSet presAssocID="{B70EB999-7BE9-4840-8483-3D67B64796E2}" presName="box" presStyleLbl="node1" presStyleIdx="2" presStyleCnt="3"/>
      <dgm:spPr/>
    </dgm:pt>
    <dgm:pt modelId="{EA4F7D90-C701-462F-B36C-C70EB53122BE}" type="pres">
      <dgm:prSet presAssocID="{B70EB999-7BE9-4840-8483-3D67B64796E2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</dgm:pt>
    <dgm:pt modelId="{6E67EDBA-E80B-41EC-B8B2-5D3F3DA95FC1}" type="pres">
      <dgm:prSet presAssocID="{B70EB999-7BE9-4840-8483-3D67B64796E2}" presName="text" presStyleLbl="node1" presStyleIdx="2" presStyleCnt="3">
        <dgm:presLayoutVars>
          <dgm:bulletEnabled val="1"/>
        </dgm:presLayoutVars>
      </dgm:prSet>
      <dgm:spPr/>
    </dgm:pt>
  </dgm:ptLst>
  <dgm:cxnLst>
    <dgm:cxn modelId="{13E7BF05-9100-4F1B-B1B8-EC152201FE31}" type="presOf" srcId="{B70EB999-7BE9-4840-8483-3D67B64796E2}" destId="{B64A035F-31DF-4644-B962-5DD96CF593C5}" srcOrd="0" destOrd="0" presId="urn:microsoft.com/office/officeart/2005/8/layout/vList4"/>
    <dgm:cxn modelId="{E2FE030B-FCD2-4FAC-A996-E2E5A664334A}" type="presOf" srcId="{3812BB47-F55B-44BB-AEDB-11352862393C}" destId="{87A027B2-6EA3-4CEF-96DF-99A8A2A1B5C2}" srcOrd="1" destOrd="0" presId="urn:microsoft.com/office/officeart/2005/8/layout/vList4"/>
    <dgm:cxn modelId="{1740B915-3496-4394-8976-8F033F482119}" srcId="{DEFE724C-2758-4327-94D7-B523845DDD36}" destId="{3812BB47-F55B-44BB-AEDB-11352862393C}" srcOrd="1" destOrd="0" parTransId="{6B3A1B33-834D-4A48-944C-63768408E15E}" sibTransId="{DAD00862-9927-4316-A0D8-3FF7B4C18D78}"/>
    <dgm:cxn modelId="{D3A29C29-241A-4720-A54C-731704F884D8}" srcId="{4439B416-47CF-44E1-8B54-E3A7B2F39E9C}" destId="{D10057EB-D620-4E2D-BA1B-7D5DCFB51ACE}" srcOrd="3" destOrd="0" parTransId="{74903301-733E-491F-820F-B41990EC519E}" sibTransId="{32D8B485-4AAA-4261-A822-527EE5B6CA69}"/>
    <dgm:cxn modelId="{847B0F2C-E8DD-4DBA-8218-D245DEABC7F0}" srcId="{4439B416-47CF-44E1-8B54-E3A7B2F39E9C}" destId="{7F675C79-7CC9-4FED-BB07-C418A4AA5F40}" srcOrd="0" destOrd="0" parTransId="{23E74219-1CB9-4725-9BDA-328E37B6E296}" sibTransId="{746E49FA-A99D-4AA8-ADD8-DD66756F18A6}"/>
    <dgm:cxn modelId="{76A61435-9DB4-46B6-8F0F-85577497FB8C}" srcId="{DEFE724C-2758-4327-94D7-B523845DDD36}" destId="{B70EB999-7BE9-4840-8483-3D67B64796E2}" srcOrd="2" destOrd="0" parTransId="{2E33DB3B-583D-4A73-A58E-5A3A0455914B}" sibTransId="{409DB2B6-81CD-413A-9BD2-A97B7B095818}"/>
    <dgm:cxn modelId="{41E7235D-F875-47BB-831B-EB1DD6928D37}" srcId="{4439B416-47CF-44E1-8B54-E3A7B2F39E9C}" destId="{8567A146-D37A-458D-9F4F-260533DF2C70}" srcOrd="2" destOrd="0" parTransId="{8F5092F9-F4FD-42DC-9152-5C3515E35485}" sibTransId="{A7316E52-6CCF-4AD0-9382-D4856B58081D}"/>
    <dgm:cxn modelId="{0B53DD70-92AD-44B1-9209-40D02D73B161}" type="presOf" srcId="{4439B416-47CF-44E1-8B54-E3A7B2F39E9C}" destId="{12040669-D798-4213-BA18-6A48B7BBB880}" srcOrd="0" destOrd="0" presId="urn:microsoft.com/office/officeart/2005/8/layout/vList4"/>
    <dgm:cxn modelId="{710E4D82-2559-4796-B344-C658E9901603}" type="presOf" srcId="{4439B416-47CF-44E1-8B54-E3A7B2F39E9C}" destId="{663F794D-7F45-4604-BE6F-26E074E74583}" srcOrd="1" destOrd="0" presId="urn:microsoft.com/office/officeart/2005/8/layout/vList4"/>
    <dgm:cxn modelId="{EC2CC285-3110-4E05-ABB0-B938E88994E2}" srcId="{DEFE724C-2758-4327-94D7-B523845DDD36}" destId="{4439B416-47CF-44E1-8B54-E3A7B2F39E9C}" srcOrd="0" destOrd="0" parTransId="{8E6678F0-6865-4082-B171-2E6EFAB90C48}" sibTransId="{7BA57F6D-9C71-4EE2-8480-187CF0FAD3E2}"/>
    <dgm:cxn modelId="{DADD4089-DA65-4418-8CCE-CF65FC187076}" srcId="{4439B416-47CF-44E1-8B54-E3A7B2F39E9C}" destId="{B3EE0C64-1A2C-426C-8078-DE8D9CD0E67C}" srcOrd="1" destOrd="0" parTransId="{2AD16095-DFAB-4718-963E-24302C41DAB2}" sibTransId="{FAF6E329-210B-4C65-B8F4-AAAB5F0F8CC7}"/>
    <dgm:cxn modelId="{2B04CF9B-40D0-4672-9600-EF6B75D60B04}" type="presOf" srcId="{B3EE0C64-1A2C-426C-8078-DE8D9CD0E67C}" destId="{663F794D-7F45-4604-BE6F-26E074E74583}" srcOrd="1" destOrd="2" presId="urn:microsoft.com/office/officeart/2005/8/layout/vList4"/>
    <dgm:cxn modelId="{ADA0799E-AB05-4297-8EE1-3CCA4826A4AB}" type="presOf" srcId="{B3EE0C64-1A2C-426C-8078-DE8D9CD0E67C}" destId="{12040669-D798-4213-BA18-6A48B7BBB880}" srcOrd="0" destOrd="2" presId="urn:microsoft.com/office/officeart/2005/8/layout/vList4"/>
    <dgm:cxn modelId="{6FF3F4A3-52F5-49BD-8708-9305E03000E3}" type="presOf" srcId="{3812BB47-F55B-44BB-AEDB-11352862393C}" destId="{37F3CE3F-5DEE-4843-81D2-9E0E7B4876CD}" srcOrd="0" destOrd="0" presId="urn:microsoft.com/office/officeart/2005/8/layout/vList4"/>
    <dgm:cxn modelId="{D4DB0FAA-A077-4BE2-8303-6658C8C7108F}" type="presOf" srcId="{D10057EB-D620-4E2D-BA1B-7D5DCFB51ACE}" destId="{12040669-D798-4213-BA18-6A48B7BBB880}" srcOrd="0" destOrd="4" presId="urn:microsoft.com/office/officeart/2005/8/layout/vList4"/>
    <dgm:cxn modelId="{C0110FB0-45F7-4B23-B496-5F3C6C69F292}" type="presOf" srcId="{7F675C79-7CC9-4FED-BB07-C418A4AA5F40}" destId="{12040669-D798-4213-BA18-6A48B7BBB880}" srcOrd="0" destOrd="1" presId="urn:microsoft.com/office/officeart/2005/8/layout/vList4"/>
    <dgm:cxn modelId="{EC0F8DCF-57A5-4F58-879C-3E449574EE2E}" type="presOf" srcId="{8567A146-D37A-458D-9F4F-260533DF2C70}" destId="{12040669-D798-4213-BA18-6A48B7BBB880}" srcOrd="0" destOrd="3" presId="urn:microsoft.com/office/officeart/2005/8/layout/vList4"/>
    <dgm:cxn modelId="{98FE95EA-B8D2-4313-A11B-3B345C4C1572}" type="presOf" srcId="{7F675C79-7CC9-4FED-BB07-C418A4AA5F40}" destId="{663F794D-7F45-4604-BE6F-26E074E74583}" srcOrd="1" destOrd="1" presId="urn:microsoft.com/office/officeart/2005/8/layout/vList4"/>
    <dgm:cxn modelId="{4064E5EC-D32D-42BD-9B13-94352A5EA385}" type="presOf" srcId="{D10057EB-D620-4E2D-BA1B-7D5DCFB51ACE}" destId="{663F794D-7F45-4604-BE6F-26E074E74583}" srcOrd="1" destOrd="4" presId="urn:microsoft.com/office/officeart/2005/8/layout/vList4"/>
    <dgm:cxn modelId="{2E5CBCF4-22F2-44A9-9195-A39BE7699A84}" type="presOf" srcId="{B70EB999-7BE9-4840-8483-3D67B64796E2}" destId="{6E67EDBA-E80B-41EC-B8B2-5D3F3DA95FC1}" srcOrd="1" destOrd="0" presId="urn:microsoft.com/office/officeart/2005/8/layout/vList4"/>
    <dgm:cxn modelId="{C65138F5-FAD4-4536-AC57-D54CAACFA0DA}" type="presOf" srcId="{DEFE724C-2758-4327-94D7-B523845DDD36}" destId="{16EE0983-E4E8-4555-8046-658A24121DB9}" srcOrd="0" destOrd="0" presId="urn:microsoft.com/office/officeart/2005/8/layout/vList4"/>
    <dgm:cxn modelId="{178C59F5-4364-4CE5-A067-AFAF4BFF688E}" type="presOf" srcId="{8567A146-D37A-458D-9F4F-260533DF2C70}" destId="{663F794D-7F45-4604-BE6F-26E074E74583}" srcOrd="1" destOrd="3" presId="urn:microsoft.com/office/officeart/2005/8/layout/vList4"/>
    <dgm:cxn modelId="{E69DD62F-0C6C-465E-BBC3-E3EBD8FDE5D3}" type="presParOf" srcId="{16EE0983-E4E8-4555-8046-658A24121DB9}" destId="{3876DEAE-C155-4A57-8E3D-2BC449FBDAA3}" srcOrd="0" destOrd="0" presId="urn:microsoft.com/office/officeart/2005/8/layout/vList4"/>
    <dgm:cxn modelId="{B441D98B-2E1D-4527-9003-937D33E9E079}" type="presParOf" srcId="{3876DEAE-C155-4A57-8E3D-2BC449FBDAA3}" destId="{12040669-D798-4213-BA18-6A48B7BBB880}" srcOrd="0" destOrd="0" presId="urn:microsoft.com/office/officeart/2005/8/layout/vList4"/>
    <dgm:cxn modelId="{81D23D2A-9251-45AE-9A08-99469504CC5F}" type="presParOf" srcId="{3876DEAE-C155-4A57-8E3D-2BC449FBDAA3}" destId="{6B476442-9EF9-4BAC-9EED-D147DE29F70D}" srcOrd="1" destOrd="0" presId="urn:microsoft.com/office/officeart/2005/8/layout/vList4"/>
    <dgm:cxn modelId="{C06377E2-73BA-4E38-9372-863B98D7C7B3}" type="presParOf" srcId="{3876DEAE-C155-4A57-8E3D-2BC449FBDAA3}" destId="{663F794D-7F45-4604-BE6F-26E074E74583}" srcOrd="2" destOrd="0" presId="urn:microsoft.com/office/officeart/2005/8/layout/vList4"/>
    <dgm:cxn modelId="{A21751AA-C977-4894-AC16-AF36C66BB742}" type="presParOf" srcId="{16EE0983-E4E8-4555-8046-658A24121DB9}" destId="{B1972E3F-0DFA-4204-A26B-9E703D6758AA}" srcOrd="1" destOrd="0" presId="urn:microsoft.com/office/officeart/2005/8/layout/vList4"/>
    <dgm:cxn modelId="{FE59B2A3-1A86-4BB8-B481-A4A80918D5AF}" type="presParOf" srcId="{16EE0983-E4E8-4555-8046-658A24121DB9}" destId="{121CF3FD-9A94-439D-8CD0-FA7E99E12695}" srcOrd="2" destOrd="0" presId="urn:microsoft.com/office/officeart/2005/8/layout/vList4"/>
    <dgm:cxn modelId="{9A7D6D84-31D1-4448-AEDF-01C03CAA16F5}" type="presParOf" srcId="{121CF3FD-9A94-439D-8CD0-FA7E99E12695}" destId="{37F3CE3F-5DEE-4843-81D2-9E0E7B4876CD}" srcOrd="0" destOrd="0" presId="urn:microsoft.com/office/officeart/2005/8/layout/vList4"/>
    <dgm:cxn modelId="{4FF85344-EBC4-406E-9C1A-0CFDD09E01B1}" type="presParOf" srcId="{121CF3FD-9A94-439D-8CD0-FA7E99E12695}" destId="{3CFE3253-CACC-4BC0-9EDC-9611DB442C2C}" srcOrd="1" destOrd="0" presId="urn:microsoft.com/office/officeart/2005/8/layout/vList4"/>
    <dgm:cxn modelId="{3CEF5A5D-BD76-484F-8915-4B84CB2155AB}" type="presParOf" srcId="{121CF3FD-9A94-439D-8CD0-FA7E99E12695}" destId="{87A027B2-6EA3-4CEF-96DF-99A8A2A1B5C2}" srcOrd="2" destOrd="0" presId="urn:microsoft.com/office/officeart/2005/8/layout/vList4"/>
    <dgm:cxn modelId="{9895AD0B-C958-47F3-86EF-4F44D73EE1DF}" type="presParOf" srcId="{16EE0983-E4E8-4555-8046-658A24121DB9}" destId="{26982395-E7FB-4159-95E9-A095602C3BFB}" srcOrd="3" destOrd="0" presId="urn:microsoft.com/office/officeart/2005/8/layout/vList4"/>
    <dgm:cxn modelId="{3B832963-1A1E-4C64-859E-CAE63AE00275}" type="presParOf" srcId="{16EE0983-E4E8-4555-8046-658A24121DB9}" destId="{BECE76CE-8691-4266-89EB-F66C80960F22}" srcOrd="4" destOrd="0" presId="urn:microsoft.com/office/officeart/2005/8/layout/vList4"/>
    <dgm:cxn modelId="{06C677FF-3BD9-47AD-84E2-DE89B4586208}" type="presParOf" srcId="{BECE76CE-8691-4266-89EB-F66C80960F22}" destId="{B64A035F-31DF-4644-B962-5DD96CF593C5}" srcOrd="0" destOrd="0" presId="urn:microsoft.com/office/officeart/2005/8/layout/vList4"/>
    <dgm:cxn modelId="{5E5479A4-E060-44FE-925E-44974EE9AED1}" type="presParOf" srcId="{BECE76CE-8691-4266-89EB-F66C80960F22}" destId="{EA4F7D90-C701-462F-B36C-C70EB53122BE}" srcOrd="1" destOrd="0" presId="urn:microsoft.com/office/officeart/2005/8/layout/vList4"/>
    <dgm:cxn modelId="{A9D99217-6F57-416B-839A-9EF651AE79B6}" type="presParOf" srcId="{BECE76CE-8691-4266-89EB-F66C80960F22}" destId="{6E67EDBA-E80B-41EC-B8B2-5D3F3DA95F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6AA1D8-8EBD-4923-B7BC-8861AC24D206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84BDF94-CEA5-4BBA-9F26-B94A2E1D71B1}">
      <dgm:prSet/>
      <dgm:spPr/>
      <dgm:t>
        <a:bodyPr/>
        <a:lstStyle/>
        <a:p>
          <a:pPr rtl="0"/>
          <a:r>
            <a:rPr lang="ru-RU" b="1"/>
            <a:t>Высококлассные специализированные объекты складского назначения</a:t>
          </a:r>
          <a:endParaRPr lang="ru-RU"/>
        </a:p>
      </dgm:t>
    </dgm:pt>
    <dgm:pt modelId="{105C3DD6-7AD6-4332-9894-5ACC2742DE40}" type="parTrans" cxnId="{133BDBFA-52C0-4823-9629-FCB54592E49C}">
      <dgm:prSet/>
      <dgm:spPr/>
      <dgm:t>
        <a:bodyPr/>
        <a:lstStyle/>
        <a:p>
          <a:endParaRPr lang="ru-RU"/>
        </a:p>
      </dgm:t>
    </dgm:pt>
    <dgm:pt modelId="{779948E3-D0AB-4085-BC3D-041FC68DCCC1}" type="sibTrans" cxnId="{133BDBFA-52C0-4823-9629-FCB54592E49C}">
      <dgm:prSet/>
      <dgm:spPr/>
      <dgm:t>
        <a:bodyPr/>
        <a:lstStyle/>
        <a:p>
          <a:endParaRPr lang="ru-RU"/>
        </a:p>
      </dgm:t>
    </dgm:pt>
    <dgm:pt modelId="{3B461726-3450-4BA6-ADA0-6879560772F1}">
      <dgm:prSet/>
      <dgm:spPr/>
      <dgm:t>
        <a:bodyPr/>
        <a:lstStyle/>
        <a:p>
          <a:pPr rtl="0"/>
          <a:r>
            <a:rPr lang="ru-RU" b="1" i="1"/>
            <a:t>Специализированные объекты складского назначения класса "А"</a:t>
          </a:r>
          <a:endParaRPr lang="ru-RU"/>
        </a:p>
      </dgm:t>
    </dgm:pt>
    <dgm:pt modelId="{55C79119-E3C3-42EB-B55A-C75A0F7F17C8}" type="parTrans" cxnId="{52981C17-C8B5-4580-8288-DC7A1063AA01}">
      <dgm:prSet/>
      <dgm:spPr/>
      <dgm:t>
        <a:bodyPr/>
        <a:lstStyle/>
        <a:p>
          <a:endParaRPr lang="ru-RU"/>
        </a:p>
      </dgm:t>
    </dgm:pt>
    <dgm:pt modelId="{A354D151-0407-4054-843D-3A85D08EDEF6}" type="sibTrans" cxnId="{52981C17-C8B5-4580-8288-DC7A1063AA01}">
      <dgm:prSet/>
      <dgm:spPr/>
      <dgm:t>
        <a:bodyPr/>
        <a:lstStyle/>
        <a:p>
          <a:endParaRPr lang="ru-RU"/>
        </a:p>
      </dgm:t>
    </dgm:pt>
    <dgm:pt modelId="{CD9363DC-71A0-49DE-8886-1D66617B4665}">
      <dgm:prSet/>
      <dgm:spPr/>
      <dgm:t>
        <a:bodyPr/>
        <a:lstStyle/>
        <a:p>
          <a:pPr rtl="0"/>
          <a:r>
            <a:rPr lang="ru-RU" b="1" i="1"/>
            <a:t>Специализированные объекты складского назначения класса "В"</a:t>
          </a:r>
          <a:endParaRPr lang="ru-RU"/>
        </a:p>
      </dgm:t>
    </dgm:pt>
    <dgm:pt modelId="{FCD57259-6A89-454F-87B7-D5B42C2DA6C7}" type="parTrans" cxnId="{D0FADB4C-45F0-4020-BC12-374719900107}">
      <dgm:prSet/>
      <dgm:spPr/>
      <dgm:t>
        <a:bodyPr/>
        <a:lstStyle/>
        <a:p>
          <a:endParaRPr lang="ru-RU"/>
        </a:p>
      </dgm:t>
    </dgm:pt>
    <dgm:pt modelId="{71A180EC-41C0-4AAE-912F-C5F79BE0847E}" type="sibTrans" cxnId="{D0FADB4C-45F0-4020-BC12-374719900107}">
      <dgm:prSet/>
      <dgm:spPr/>
      <dgm:t>
        <a:bodyPr/>
        <a:lstStyle/>
        <a:p>
          <a:endParaRPr lang="ru-RU"/>
        </a:p>
      </dgm:t>
    </dgm:pt>
    <dgm:pt modelId="{38717D8A-B182-4BC6-AB34-A018255CD308}">
      <dgm:prSet/>
      <dgm:spPr/>
      <dgm:t>
        <a:bodyPr/>
        <a:lstStyle/>
        <a:p>
          <a:pPr rtl="0"/>
          <a:r>
            <a:rPr lang="ru-RU" b="1" dirty="0"/>
            <a:t>Низкоклассные объекты производственного и складского назначения</a:t>
          </a:r>
          <a:endParaRPr lang="ru-RU" dirty="0"/>
        </a:p>
      </dgm:t>
    </dgm:pt>
    <dgm:pt modelId="{5E47050F-F4D3-4A28-BF83-33C21BB2B83E}" type="parTrans" cxnId="{4770CF25-E6D8-4B45-9CA4-5B27A258DC96}">
      <dgm:prSet/>
      <dgm:spPr/>
      <dgm:t>
        <a:bodyPr/>
        <a:lstStyle/>
        <a:p>
          <a:endParaRPr lang="ru-RU"/>
        </a:p>
      </dgm:t>
    </dgm:pt>
    <dgm:pt modelId="{E30BAB95-3182-493E-83AE-A67CF97355E6}" type="sibTrans" cxnId="{4770CF25-E6D8-4B45-9CA4-5B27A258DC96}">
      <dgm:prSet/>
      <dgm:spPr/>
      <dgm:t>
        <a:bodyPr/>
        <a:lstStyle/>
        <a:p>
          <a:endParaRPr lang="ru-RU"/>
        </a:p>
      </dgm:t>
    </dgm:pt>
    <dgm:pt modelId="{45C61D24-269F-4D7C-AE2C-05BB49DB4431}" type="pres">
      <dgm:prSet presAssocID="{626AA1D8-8EBD-4923-B7BC-8861AC24D206}" presName="linear" presStyleCnt="0">
        <dgm:presLayoutVars>
          <dgm:dir/>
          <dgm:resizeHandles val="exact"/>
        </dgm:presLayoutVars>
      </dgm:prSet>
      <dgm:spPr/>
    </dgm:pt>
    <dgm:pt modelId="{461029EB-5E1E-4188-A7C6-59452B002939}" type="pres">
      <dgm:prSet presAssocID="{484BDF94-CEA5-4BBA-9F26-B94A2E1D71B1}" presName="comp" presStyleCnt="0"/>
      <dgm:spPr/>
    </dgm:pt>
    <dgm:pt modelId="{1EB515A9-0FDB-41A1-A314-9A55EB60AD3B}" type="pres">
      <dgm:prSet presAssocID="{484BDF94-CEA5-4BBA-9F26-B94A2E1D71B1}" presName="box" presStyleLbl="node1" presStyleIdx="0" presStyleCnt="2"/>
      <dgm:spPr/>
    </dgm:pt>
    <dgm:pt modelId="{4D7A9AD0-E439-4FDB-8D6D-E6FE61766144}" type="pres">
      <dgm:prSet presAssocID="{484BDF94-CEA5-4BBA-9F26-B94A2E1D71B1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884F98CF-D2DD-4591-B914-38DCE4D07B46}" type="pres">
      <dgm:prSet presAssocID="{484BDF94-CEA5-4BBA-9F26-B94A2E1D71B1}" presName="text" presStyleLbl="node1" presStyleIdx="0" presStyleCnt="2">
        <dgm:presLayoutVars>
          <dgm:bulletEnabled val="1"/>
        </dgm:presLayoutVars>
      </dgm:prSet>
      <dgm:spPr/>
    </dgm:pt>
    <dgm:pt modelId="{F3F1A587-BFB8-49CF-A7C3-210FDB792F08}" type="pres">
      <dgm:prSet presAssocID="{779948E3-D0AB-4085-BC3D-041FC68DCCC1}" presName="spacer" presStyleCnt="0"/>
      <dgm:spPr/>
    </dgm:pt>
    <dgm:pt modelId="{2B592E89-DDE2-4C27-9FB6-F2A9EAE67286}" type="pres">
      <dgm:prSet presAssocID="{38717D8A-B182-4BC6-AB34-A018255CD308}" presName="comp" presStyleCnt="0"/>
      <dgm:spPr/>
    </dgm:pt>
    <dgm:pt modelId="{AACEB3E3-8895-4B9F-AA6D-AACB4322E07E}" type="pres">
      <dgm:prSet presAssocID="{38717D8A-B182-4BC6-AB34-A018255CD308}" presName="box" presStyleLbl="node1" presStyleIdx="1" presStyleCnt="2"/>
      <dgm:spPr/>
    </dgm:pt>
    <dgm:pt modelId="{BA2CDB0E-91F4-4EBE-93B9-02A19CFA8332}" type="pres">
      <dgm:prSet presAssocID="{38717D8A-B182-4BC6-AB34-A018255CD308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FB04FED8-7541-4C1E-9589-7AECA63D12BF}" type="pres">
      <dgm:prSet presAssocID="{38717D8A-B182-4BC6-AB34-A018255CD308}" presName="text" presStyleLbl="node1" presStyleIdx="1" presStyleCnt="2">
        <dgm:presLayoutVars>
          <dgm:bulletEnabled val="1"/>
        </dgm:presLayoutVars>
      </dgm:prSet>
      <dgm:spPr/>
    </dgm:pt>
  </dgm:ptLst>
  <dgm:cxnLst>
    <dgm:cxn modelId="{F55C4C13-72BA-4D7D-A017-B0CF222AE23D}" type="presOf" srcId="{484BDF94-CEA5-4BBA-9F26-B94A2E1D71B1}" destId="{884F98CF-D2DD-4591-B914-38DCE4D07B46}" srcOrd="1" destOrd="0" presId="urn:microsoft.com/office/officeart/2005/8/layout/vList4"/>
    <dgm:cxn modelId="{52981C17-C8B5-4580-8288-DC7A1063AA01}" srcId="{484BDF94-CEA5-4BBA-9F26-B94A2E1D71B1}" destId="{3B461726-3450-4BA6-ADA0-6879560772F1}" srcOrd="0" destOrd="0" parTransId="{55C79119-E3C3-42EB-B55A-C75A0F7F17C8}" sibTransId="{A354D151-0407-4054-843D-3A85D08EDEF6}"/>
    <dgm:cxn modelId="{4770CF25-E6D8-4B45-9CA4-5B27A258DC96}" srcId="{626AA1D8-8EBD-4923-B7BC-8861AC24D206}" destId="{38717D8A-B182-4BC6-AB34-A018255CD308}" srcOrd="1" destOrd="0" parTransId="{5E47050F-F4D3-4A28-BF83-33C21BB2B83E}" sibTransId="{E30BAB95-3182-493E-83AE-A67CF97355E6}"/>
    <dgm:cxn modelId="{063B0C28-6203-43A2-84A7-75E1C732A126}" type="presOf" srcId="{484BDF94-CEA5-4BBA-9F26-B94A2E1D71B1}" destId="{1EB515A9-0FDB-41A1-A314-9A55EB60AD3B}" srcOrd="0" destOrd="0" presId="urn:microsoft.com/office/officeart/2005/8/layout/vList4"/>
    <dgm:cxn modelId="{0ADE3933-323B-4464-9F57-73374FBD01FB}" type="presOf" srcId="{38717D8A-B182-4BC6-AB34-A018255CD308}" destId="{FB04FED8-7541-4C1E-9589-7AECA63D12BF}" srcOrd="1" destOrd="0" presId="urn:microsoft.com/office/officeart/2005/8/layout/vList4"/>
    <dgm:cxn modelId="{2B8CBB44-0298-4132-AADF-F70D66C4D625}" type="presOf" srcId="{3B461726-3450-4BA6-ADA0-6879560772F1}" destId="{884F98CF-D2DD-4591-B914-38DCE4D07B46}" srcOrd="1" destOrd="1" presId="urn:microsoft.com/office/officeart/2005/8/layout/vList4"/>
    <dgm:cxn modelId="{D0FADB4C-45F0-4020-BC12-374719900107}" srcId="{484BDF94-CEA5-4BBA-9F26-B94A2E1D71B1}" destId="{CD9363DC-71A0-49DE-8886-1D66617B4665}" srcOrd="1" destOrd="0" parTransId="{FCD57259-6A89-454F-87B7-D5B42C2DA6C7}" sibTransId="{71A180EC-41C0-4AAE-912F-C5F79BE0847E}"/>
    <dgm:cxn modelId="{9654D499-A0BC-46F0-9933-356444F5058E}" type="presOf" srcId="{CD9363DC-71A0-49DE-8886-1D66617B4665}" destId="{884F98CF-D2DD-4591-B914-38DCE4D07B46}" srcOrd="1" destOrd="2" presId="urn:microsoft.com/office/officeart/2005/8/layout/vList4"/>
    <dgm:cxn modelId="{183AEAA8-A8DF-4D17-84E8-43A3BF5508ED}" type="presOf" srcId="{CD9363DC-71A0-49DE-8886-1D66617B4665}" destId="{1EB515A9-0FDB-41A1-A314-9A55EB60AD3B}" srcOrd="0" destOrd="2" presId="urn:microsoft.com/office/officeart/2005/8/layout/vList4"/>
    <dgm:cxn modelId="{5DBDDCAE-3006-4C4F-B4F5-01C8A5DD553E}" type="presOf" srcId="{38717D8A-B182-4BC6-AB34-A018255CD308}" destId="{AACEB3E3-8895-4B9F-AA6D-AACB4322E07E}" srcOrd="0" destOrd="0" presId="urn:microsoft.com/office/officeart/2005/8/layout/vList4"/>
    <dgm:cxn modelId="{1D463EB7-4DE1-4512-A803-9B40E36C34D2}" type="presOf" srcId="{3B461726-3450-4BA6-ADA0-6879560772F1}" destId="{1EB515A9-0FDB-41A1-A314-9A55EB60AD3B}" srcOrd="0" destOrd="1" presId="urn:microsoft.com/office/officeart/2005/8/layout/vList4"/>
    <dgm:cxn modelId="{E4B340DD-467F-43A8-9921-2D9BC5E2D90C}" type="presOf" srcId="{626AA1D8-8EBD-4923-B7BC-8861AC24D206}" destId="{45C61D24-269F-4D7C-AE2C-05BB49DB4431}" srcOrd="0" destOrd="0" presId="urn:microsoft.com/office/officeart/2005/8/layout/vList4"/>
    <dgm:cxn modelId="{133BDBFA-52C0-4823-9629-FCB54592E49C}" srcId="{626AA1D8-8EBD-4923-B7BC-8861AC24D206}" destId="{484BDF94-CEA5-4BBA-9F26-B94A2E1D71B1}" srcOrd="0" destOrd="0" parTransId="{105C3DD6-7AD6-4332-9894-5ACC2742DE40}" sibTransId="{779948E3-D0AB-4085-BC3D-041FC68DCCC1}"/>
    <dgm:cxn modelId="{D17AAF2A-CDFA-4F32-80DB-024A26D69DD2}" type="presParOf" srcId="{45C61D24-269F-4D7C-AE2C-05BB49DB4431}" destId="{461029EB-5E1E-4188-A7C6-59452B002939}" srcOrd="0" destOrd="0" presId="urn:microsoft.com/office/officeart/2005/8/layout/vList4"/>
    <dgm:cxn modelId="{11A58D8D-6694-408D-A9D3-9D22900D0638}" type="presParOf" srcId="{461029EB-5E1E-4188-A7C6-59452B002939}" destId="{1EB515A9-0FDB-41A1-A314-9A55EB60AD3B}" srcOrd="0" destOrd="0" presId="urn:microsoft.com/office/officeart/2005/8/layout/vList4"/>
    <dgm:cxn modelId="{B2E46C93-A807-429A-9C67-B5BF5D4E878A}" type="presParOf" srcId="{461029EB-5E1E-4188-A7C6-59452B002939}" destId="{4D7A9AD0-E439-4FDB-8D6D-E6FE61766144}" srcOrd="1" destOrd="0" presId="urn:microsoft.com/office/officeart/2005/8/layout/vList4"/>
    <dgm:cxn modelId="{544EEC21-6D0E-43B1-8605-C5E76EEAD628}" type="presParOf" srcId="{461029EB-5E1E-4188-A7C6-59452B002939}" destId="{884F98CF-D2DD-4591-B914-38DCE4D07B46}" srcOrd="2" destOrd="0" presId="urn:microsoft.com/office/officeart/2005/8/layout/vList4"/>
    <dgm:cxn modelId="{69911996-E447-4FD5-978C-5AA0A28C9D28}" type="presParOf" srcId="{45C61D24-269F-4D7C-AE2C-05BB49DB4431}" destId="{F3F1A587-BFB8-49CF-A7C3-210FDB792F08}" srcOrd="1" destOrd="0" presId="urn:microsoft.com/office/officeart/2005/8/layout/vList4"/>
    <dgm:cxn modelId="{0B315863-2A9A-4605-BB76-B7070DBA5FC6}" type="presParOf" srcId="{45C61D24-269F-4D7C-AE2C-05BB49DB4431}" destId="{2B592E89-DDE2-4C27-9FB6-F2A9EAE67286}" srcOrd="2" destOrd="0" presId="urn:microsoft.com/office/officeart/2005/8/layout/vList4"/>
    <dgm:cxn modelId="{8CF91E75-45FA-40FD-8A44-E4DAF82E5CF4}" type="presParOf" srcId="{2B592E89-DDE2-4C27-9FB6-F2A9EAE67286}" destId="{AACEB3E3-8895-4B9F-AA6D-AACB4322E07E}" srcOrd="0" destOrd="0" presId="urn:microsoft.com/office/officeart/2005/8/layout/vList4"/>
    <dgm:cxn modelId="{678D8F62-A821-41F8-B7EE-B82A67488B1A}" type="presParOf" srcId="{2B592E89-DDE2-4C27-9FB6-F2A9EAE67286}" destId="{BA2CDB0E-91F4-4EBE-93B9-02A19CFA8332}" srcOrd="1" destOrd="0" presId="urn:microsoft.com/office/officeart/2005/8/layout/vList4"/>
    <dgm:cxn modelId="{E16761BA-8A15-4B53-B001-4FA17E47BFB6}" type="presParOf" srcId="{2B592E89-DDE2-4C27-9FB6-F2A9EAE67286}" destId="{FB04FED8-7541-4C1E-9589-7AECA63D12B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FE6501-B237-4F9A-AA88-F8E25795BB71}">
      <dsp:nvSpPr>
        <dsp:cNvPr id="0" name=""/>
        <dsp:cNvSpPr/>
      </dsp:nvSpPr>
      <dsp:spPr>
        <a:xfrm>
          <a:off x="0" y="0"/>
          <a:ext cx="7624699" cy="810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Земельные участки под индустриальную застройку</a:t>
          </a:r>
        </a:p>
      </dsp:txBody>
      <dsp:txXfrm>
        <a:off x="1605959" y="0"/>
        <a:ext cx="6018739" cy="810199"/>
      </dsp:txXfrm>
    </dsp:sp>
    <dsp:sp modelId="{F8A36AE4-A39B-47D4-871E-89CDE1447A80}">
      <dsp:nvSpPr>
        <dsp:cNvPr id="0" name=""/>
        <dsp:cNvSpPr/>
      </dsp:nvSpPr>
      <dsp:spPr>
        <a:xfrm>
          <a:off x="81019" y="81019"/>
          <a:ext cx="1524939" cy="648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2000" b="-42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13ABCFB-E926-4AB3-86BB-139E56FB4918}">
      <dsp:nvSpPr>
        <dsp:cNvPr id="0" name=""/>
        <dsp:cNvSpPr/>
      </dsp:nvSpPr>
      <dsp:spPr>
        <a:xfrm>
          <a:off x="0" y="891219"/>
          <a:ext cx="7624699" cy="810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Земельные участки под коммерческую застройку</a:t>
          </a:r>
        </a:p>
      </dsp:txBody>
      <dsp:txXfrm>
        <a:off x="1605959" y="891219"/>
        <a:ext cx="6018739" cy="810199"/>
      </dsp:txXfrm>
    </dsp:sp>
    <dsp:sp modelId="{760008E0-2E58-4B3B-B546-4ED4DA760182}">
      <dsp:nvSpPr>
        <dsp:cNvPr id="0" name=""/>
        <dsp:cNvSpPr/>
      </dsp:nvSpPr>
      <dsp:spPr>
        <a:xfrm>
          <a:off x="81019" y="972239"/>
          <a:ext cx="1524939" cy="648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9000" b="-29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53FF24-5D0A-4AA7-8782-EA7943388173}">
      <dsp:nvSpPr>
        <dsp:cNvPr id="0" name=""/>
        <dsp:cNvSpPr/>
      </dsp:nvSpPr>
      <dsp:spPr>
        <a:xfrm>
          <a:off x="0" y="1782439"/>
          <a:ext cx="7624699" cy="810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Земельные участки под коттеджную застройку</a:t>
          </a:r>
        </a:p>
      </dsp:txBody>
      <dsp:txXfrm>
        <a:off x="1605959" y="1782439"/>
        <a:ext cx="6018739" cy="810199"/>
      </dsp:txXfrm>
    </dsp:sp>
    <dsp:sp modelId="{1B14F6A5-B0D9-411F-8997-47BC27C4ABB7}">
      <dsp:nvSpPr>
        <dsp:cNvPr id="0" name=""/>
        <dsp:cNvSpPr/>
      </dsp:nvSpPr>
      <dsp:spPr>
        <a:xfrm>
          <a:off x="81019" y="1863459"/>
          <a:ext cx="1524939" cy="648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8000" b="-38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2DAFBF2-6B11-4D0F-AF28-8BD4CED70FC7}">
      <dsp:nvSpPr>
        <dsp:cNvPr id="0" name=""/>
        <dsp:cNvSpPr/>
      </dsp:nvSpPr>
      <dsp:spPr>
        <a:xfrm>
          <a:off x="0" y="2673658"/>
          <a:ext cx="7624699" cy="810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Земельные участки под многоэтажную жилую застройку</a:t>
          </a:r>
        </a:p>
      </dsp:txBody>
      <dsp:txXfrm>
        <a:off x="1605959" y="2673658"/>
        <a:ext cx="6018739" cy="810199"/>
      </dsp:txXfrm>
    </dsp:sp>
    <dsp:sp modelId="{6803F7F1-DF33-4D93-87F5-E335AAB1041C}">
      <dsp:nvSpPr>
        <dsp:cNvPr id="0" name=""/>
        <dsp:cNvSpPr/>
      </dsp:nvSpPr>
      <dsp:spPr>
        <a:xfrm>
          <a:off x="81019" y="2754678"/>
          <a:ext cx="1524939" cy="648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440C18-E814-449C-AC32-EF16D0B34D93}">
      <dsp:nvSpPr>
        <dsp:cNvPr id="0" name=""/>
        <dsp:cNvSpPr/>
      </dsp:nvSpPr>
      <dsp:spPr>
        <a:xfrm>
          <a:off x="0" y="3564878"/>
          <a:ext cx="7624699" cy="810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Земельные участки рекреационного назначения</a:t>
          </a:r>
        </a:p>
      </dsp:txBody>
      <dsp:txXfrm>
        <a:off x="1605959" y="3564878"/>
        <a:ext cx="6018739" cy="810199"/>
      </dsp:txXfrm>
    </dsp:sp>
    <dsp:sp modelId="{F6A0D03F-7666-46B1-B85C-260AFE3D09EA}">
      <dsp:nvSpPr>
        <dsp:cNvPr id="0" name=""/>
        <dsp:cNvSpPr/>
      </dsp:nvSpPr>
      <dsp:spPr>
        <a:xfrm>
          <a:off x="81019" y="3645898"/>
          <a:ext cx="1524939" cy="64815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40669-D798-4213-BA18-6A48B7BBB880}">
      <dsp:nvSpPr>
        <dsp:cNvPr id="0" name=""/>
        <dsp:cNvSpPr/>
      </dsp:nvSpPr>
      <dsp:spPr>
        <a:xfrm>
          <a:off x="0" y="0"/>
          <a:ext cx="7621019" cy="130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Специализированные объекты офисного назначения</a:t>
          </a:r>
          <a:endParaRPr lang="ru-RU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0" u="sng" strike="noStrike" kern="1200" dirty="0">
              <a:effectLst/>
            </a:rPr>
            <a:t>Офис класса А</a:t>
          </a:r>
          <a:endParaRPr lang="ru-RU" sz="1300" i="0" u="sng" strike="noStrike" kern="1200" dirty="0">
            <a:effectLst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0" u="sng" strike="noStrike" kern="1200" dirty="0">
              <a:effectLst/>
            </a:rPr>
            <a:t>Офис класса </a:t>
          </a:r>
          <a:r>
            <a:rPr lang="en-US" sz="1300" b="1" i="0" u="sng" strike="noStrike" kern="1200" dirty="0">
              <a:effectLst/>
            </a:rPr>
            <a:t>B</a:t>
          </a:r>
          <a:endParaRPr lang="ru-RU" sz="1300" i="0" u="sng" strike="noStrike" kern="1200" dirty="0">
            <a:effectLst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0" u="sng" strike="noStrike" kern="1200" dirty="0">
              <a:effectLst/>
            </a:rPr>
            <a:t>Офис класса </a:t>
          </a:r>
          <a:r>
            <a:rPr lang="en-US" sz="1300" b="1" i="0" u="sng" strike="noStrike" kern="1200" dirty="0">
              <a:effectLst/>
            </a:rPr>
            <a:t>C</a:t>
          </a:r>
          <a:endParaRPr lang="ru-RU" sz="1300" i="0" u="sng" strike="noStrike" kern="1200" dirty="0">
            <a:effectLst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i="0" u="sng" strike="noStrike" kern="1200" dirty="0">
              <a:effectLst/>
            </a:rPr>
            <a:t>Офисные особняки</a:t>
          </a:r>
          <a:endParaRPr lang="ru-RU" sz="1300" i="0" u="sng" strike="noStrike" kern="1200" dirty="0">
            <a:effectLst/>
          </a:endParaRPr>
        </a:p>
      </dsp:txBody>
      <dsp:txXfrm>
        <a:off x="1655172" y="0"/>
        <a:ext cx="5965846" cy="1309687"/>
      </dsp:txXfrm>
    </dsp:sp>
    <dsp:sp modelId="{6B476442-9EF9-4BAC-9EED-D147DE29F70D}">
      <dsp:nvSpPr>
        <dsp:cNvPr id="0" name=""/>
        <dsp:cNvSpPr/>
      </dsp:nvSpPr>
      <dsp:spPr>
        <a:xfrm>
          <a:off x="130968" y="130968"/>
          <a:ext cx="1524203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3CE3F-5DEE-4843-81D2-9E0E7B4876CD}">
      <dsp:nvSpPr>
        <dsp:cNvPr id="0" name=""/>
        <dsp:cNvSpPr/>
      </dsp:nvSpPr>
      <dsp:spPr>
        <a:xfrm>
          <a:off x="0" y="1440656"/>
          <a:ext cx="7621019" cy="130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/>
            <a:t>Специализированные объекты торгового назначения (ТРЦ, ТРК, ТЦ, ТК)</a:t>
          </a:r>
          <a:endParaRPr lang="ru-RU" sz="1700" kern="1200" dirty="0"/>
        </a:p>
      </dsp:txBody>
      <dsp:txXfrm>
        <a:off x="1655172" y="1440656"/>
        <a:ext cx="5965846" cy="1309687"/>
      </dsp:txXfrm>
    </dsp:sp>
    <dsp:sp modelId="{3CFE3253-CACC-4BC0-9EDC-9611DB442C2C}">
      <dsp:nvSpPr>
        <dsp:cNvPr id="0" name=""/>
        <dsp:cNvSpPr/>
      </dsp:nvSpPr>
      <dsp:spPr>
        <a:xfrm>
          <a:off x="130968" y="1571625"/>
          <a:ext cx="1524203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A035F-31DF-4644-B962-5DD96CF593C5}">
      <dsp:nvSpPr>
        <dsp:cNvPr id="0" name=""/>
        <dsp:cNvSpPr/>
      </dsp:nvSpPr>
      <dsp:spPr>
        <a:xfrm>
          <a:off x="0" y="2881312"/>
          <a:ext cx="7621019" cy="1309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 err="1"/>
            <a:t>Офисно</a:t>
          </a:r>
          <a:r>
            <a:rPr lang="ru-RU" sz="1700" b="1" kern="1200" dirty="0"/>
            <a:t>-торговые объекты свободного и смешанного назначения</a:t>
          </a:r>
          <a:endParaRPr lang="ru-RU" sz="1700" kern="1200" dirty="0"/>
        </a:p>
      </dsp:txBody>
      <dsp:txXfrm>
        <a:off x="1655172" y="2881312"/>
        <a:ext cx="5965846" cy="1309687"/>
      </dsp:txXfrm>
    </dsp:sp>
    <dsp:sp modelId="{EA4F7D90-C701-462F-B36C-C70EB53122BE}">
      <dsp:nvSpPr>
        <dsp:cNvPr id="0" name=""/>
        <dsp:cNvSpPr/>
      </dsp:nvSpPr>
      <dsp:spPr>
        <a:xfrm>
          <a:off x="130968" y="3012281"/>
          <a:ext cx="1524203" cy="104775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515A9-0FDB-41A1-A314-9A55EB60AD3B}">
      <dsp:nvSpPr>
        <dsp:cNvPr id="0" name=""/>
        <dsp:cNvSpPr/>
      </dsp:nvSpPr>
      <dsp:spPr>
        <a:xfrm>
          <a:off x="0" y="0"/>
          <a:ext cx="7396098" cy="1414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Высококлассные специализированные объекты складского назначения</a:t>
          </a:r>
          <a:endParaRPr lang="ru-RU" sz="18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/>
            <a:t>Специализированные объекты складского назначения класса "А"</a:t>
          </a:r>
          <a:endParaRPr lang="ru-RU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i="1" kern="1200"/>
            <a:t>Специализированные объекты складского назначения класса "В"</a:t>
          </a:r>
          <a:endParaRPr lang="ru-RU" sz="1400" kern="1200"/>
        </a:p>
      </dsp:txBody>
      <dsp:txXfrm>
        <a:off x="1620699" y="0"/>
        <a:ext cx="5775398" cy="1414797"/>
      </dsp:txXfrm>
    </dsp:sp>
    <dsp:sp modelId="{4D7A9AD0-E439-4FDB-8D6D-E6FE61766144}">
      <dsp:nvSpPr>
        <dsp:cNvPr id="0" name=""/>
        <dsp:cNvSpPr/>
      </dsp:nvSpPr>
      <dsp:spPr>
        <a:xfrm>
          <a:off x="141479" y="141479"/>
          <a:ext cx="1479219" cy="1131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EB3E3-8895-4B9F-AA6D-AACB4322E07E}">
      <dsp:nvSpPr>
        <dsp:cNvPr id="0" name=""/>
        <dsp:cNvSpPr/>
      </dsp:nvSpPr>
      <dsp:spPr>
        <a:xfrm>
          <a:off x="0" y="1556277"/>
          <a:ext cx="7396098" cy="14147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Низкоклассные объекты производственного и складского назначения</a:t>
          </a:r>
          <a:endParaRPr lang="ru-RU" sz="1800" kern="1200" dirty="0"/>
        </a:p>
      </dsp:txBody>
      <dsp:txXfrm>
        <a:off x="1620699" y="1556277"/>
        <a:ext cx="5775398" cy="1414797"/>
      </dsp:txXfrm>
    </dsp:sp>
    <dsp:sp modelId="{BA2CDB0E-91F4-4EBE-93B9-02A19CFA8332}">
      <dsp:nvSpPr>
        <dsp:cNvPr id="0" name=""/>
        <dsp:cNvSpPr/>
      </dsp:nvSpPr>
      <dsp:spPr>
        <a:xfrm>
          <a:off x="141479" y="1697756"/>
          <a:ext cx="1479219" cy="1131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326D-9661-4E02-9A46-D2651101913F}" type="datetimeFigureOut">
              <a:rPr lang="ru-RU" smtClean="0"/>
              <a:t>20.11.2018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B10D-1A02-4A93-9773-CF2E270646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1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5254" y="459414"/>
            <a:ext cx="8402891" cy="1679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.png"/><Relationship Id="rId299" Type="http://schemas.openxmlformats.org/officeDocument/2006/relationships/image" Target="../media/image298.png"/><Relationship Id="rId303" Type="http://schemas.openxmlformats.org/officeDocument/2006/relationships/image" Target="../media/image302.png"/><Relationship Id="rId21" Type="http://schemas.openxmlformats.org/officeDocument/2006/relationships/image" Target="../media/image20.png"/><Relationship Id="rId42" Type="http://schemas.openxmlformats.org/officeDocument/2006/relationships/image" Target="../media/image41.png"/><Relationship Id="rId63" Type="http://schemas.openxmlformats.org/officeDocument/2006/relationships/image" Target="../media/image62.png"/><Relationship Id="rId84" Type="http://schemas.openxmlformats.org/officeDocument/2006/relationships/image" Target="../media/image83.png"/><Relationship Id="rId138" Type="http://schemas.openxmlformats.org/officeDocument/2006/relationships/image" Target="../media/image137.png"/><Relationship Id="rId159" Type="http://schemas.openxmlformats.org/officeDocument/2006/relationships/image" Target="../media/image158.png"/><Relationship Id="rId324" Type="http://schemas.openxmlformats.org/officeDocument/2006/relationships/image" Target="../media/image323.png"/><Relationship Id="rId170" Type="http://schemas.openxmlformats.org/officeDocument/2006/relationships/image" Target="../media/image169.png"/><Relationship Id="rId191" Type="http://schemas.openxmlformats.org/officeDocument/2006/relationships/image" Target="../media/image190.png"/><Relationship Id="rId205" Type="http://schemas.openxmlformats.org/officeDocument/2006/relationships/image" Target="../media/image204.png"/><Relationship Id="rId226" Type="http://schemas.openxmlformats.org/officeDocument/2006/relationships/image" Target="../media/image225.png"/><Relationship Id="rId247" Type="http://schemas.openxmlformats.org/officeDocument/2006/relationships/image" Target="../media/image246.png"/><Relationship Id="rId107" Type="http://schemas.openxmlformats.org/officeDocument/2006/relationships/image" Target="../media/image106.png"/><Relationship Id="rId268" Type="http://schemas.openxmlformats.org/officeDocument/2006/relationships/image" Target="../media/image267.png"/><Relationship Id="rId289" Type="http://schemas.openxmlformats.org/officeDocument/2006/relationships/image" Target="../media/image288.png"/><Relationship Id="rId11" Type="http://schemas.openxmlformats.org/officeDocument/2006/relationships/image" Target="../media/image10.png"/><Relationship Id="rId32" Type="http://schemas.openxmlformats.org/officeDocument/2006/relationships/image" Target="../media/image31.png"/><Relationship Id="rId53" Type="http://schemas.openxmlformats.org/officeDocument/2006/relationships/image" Target="../media/image52.png"/><Relationship Id="rId74" Type="http://schemas.openxmlformats.org/officeDocument/2006/relationships/image" Target="../media/image73.png"/><Relationship Id="rId128" Type="http://schemas.openxmlformats.org/officeDocument/2006/relationships/image" Target="../media/image127.png"/><Relationship Id="rId149" Type="http://schemas.openxmlformats.org/officeDocument/2006/relationships/image" Target="../media/image148.png"/><Relationship Id="rId314" Type="http://schemas.openxmlformats.org/officeDocument/2006/relationships/image" Target="../media/image313.png"/><Relationship Id="rId5" Type="http://schemas.openxmlformats.org/officeDocument/2006/relationships/image" Target="../media/image4.png"/><Relationship Id="rId95" Type="http://schemas.openxmlformats.org/officeDocument/2006/relationships/image" Target="../media/image94.png"/><Relationship Id="rId160" Type="http://schemas.openxmlformats.org/officeDocument/2006/relationships/image" Target="../media/image159.png"/><Relationship Id="rId181" Type="http://schemas.openxmlformats.org/officeDocument/2006/relationships/image" Target="../media/image180.png"/><Relationship Id="rId216" Type="http://schemas.openxmlformats.org/officeDocument/2006/relationships/image" Target="../media/image215.png"/><Relationship Id="rId237" Type="http://schemas.openxmlformats.org/officeDocument/2006/relationships/image" Target="../media/image236.png"/><Relationship Id="rId258" Type="http://schemas.openxmlformats.org/officeDocument/2006/relationships/image" Target="../media/image257.png"/><Relationship Id="rId279" Type="http://schemas.openxmlformats.org/officeDocument/2006/relationships/image" Target="../media/image278.png"/><Relationship Id="rId22" Type="http://schemas.openxmlformats.org/officeDocument/2006/relationships/image" Target="../media/image21.png"/><Relationship Id="rId43" Type="http://schemas.openxmlformats.org/officeDocument/2006/relationships/image" Target="../media/image42.png"/><Relationship Id="rId64" Type="http://schemas.openxmlformats.org/officeDocument/2006/relationships/image" Target="../media/image63.png"/><Relationship Id="rId118" Type="http://schemas.openxmlformats.org/officeDocument/2006/relationships/image" Target="../media/image117.png"/><Relationship Id="rId139" Type="http://schemas.openxmlformats.org/officeDocument/2006/relationships/image" Target="../media/image138.png"/><Relationship Id="rId290" Type="http://schemas.openxmlformats.org/officeDocument/2006/relationships/image" Target="../media/image289.png"/><Relationship Id="rId304" Type="http://schemas.openxmlformats.org/officeDocument/2006/relationships/image" Target="../media/image303.png"/><Relationship Id="rId325" Type="http://schemas.openxmlformats.org/officeDocument/2006/relationships/image" Target="../media/image324.png"/><Relationship Id="rId85" Type="http://schemas.openxmlformats.org/officeDocument/2006/relationships/image" Target="../media/image84.png"/><Relationship Id="rId150" Type="http://schemas.openxmlformats.org/officeDocument/2006/relationships/image" Target="../media/image149.png"/><Relationship Id="rId171" Type="http://schemas.openxmlformats.org/officeDocument/2006/relationships/image" Target="../media/image170.png"/><Relationship Id="rId192" Type="http://schemas.openxmlformats.org/officeDocument/2006/relationships/image" Target="../media/image191.png"/><Relationship Id="rId206" Type="http://schemas.openxmlformats.org/officeDocument/2006/relationships/image" Target="../media/image205.png"/><Relationship Id="rId227" Type="http://schemas.openxmlformats.org/officeDocument/2006/relationships/image" Target="../media/image226.png"/><Relationship Id="rId248" Type="http://schemas.openxmlformats.org/officeDocument/2006/relationships/image" Target="../media/image247.png"/><Relationship Id="rId269" Type="http://schemas.openxmlformats.org/officeDocument/2006/relationships/image" Target="../media/image268.png"/><Relationship Id="rId12" Type="http://schemas.openxmlformats.org/officeDocument/2006/relationships/image" Target="../media/image11.png"/><Relationship Id="rId33" Type="http://schemas.openxmlformats.org/officeDocument/2006/relationships/image" Target="../media/image32.png"/><Relationship Id="rId108" Type="http://schemas.openxmlformats.org/officeDocument/2006/relationships/image" Target="../media/image107.png"/><Relationship Id="rId129" Type="http://schemas.openxmlformats.org/officeDocument/2006/relationships/image" Target="../media/image128.png"/><Relationship Id="rId280" Type="http://schemas.openxmlformats.org/officeDocument/2006/relationships/image" Target="../media/image279.png"/><Relationship Id="rId315" Type="http://schemas.openxmlformats.org/officeDocument/2006/relationships/image" Target="../media/image314.png"/><Relationship Id="rId54" Type="http://schemas.openxmlformats.org/officeDocument/2006/relationships/image" Target="../media/image53.png"/><Relationship Id="rId75" Type="http://schemas.openxmlformats.org/officeDocument/2006/relationships/image" Target="../media/image74.png"/><Relationship Id="rId96" Type="http://schemas.openxmlformats.org/officeDocument/2006/relationships/image" Target="../media/image95.png"/><Relationship Id="rId140" Type="http://schemas.openxmlformats.org/officeDocument/2006/relationships/image" Target="../media/image139.png"/><Relationship Id="rId161" Type="http://schemas.openxmlformats.org/officeDocument/2006/relationships/image" Target="../media/image160.png"/><Relationship Id="rId182" Type="http://schemas.openxmlformats.org/officeDocument/2006/relationships/image" Target="../media/image181.png"/><Relationship Id="rId217" Type="http://schemas.openxmlformats.org/officeDocument/2006/relationships/image" Target="../media/image216.png"/><Relationship Id="rId6" Type="http://schemas.openxmlformats.org/officeDocument/2006/relationships/image" Target="../media/image5.png"/><Relationship Id="rId238" Type="http://schemas.openxmlformats.org/officeDocument/2006/relationships/image" Target="../media/image237.png"/><Relationship Id="rId259" Type="http://schemas.openxmlformats.org/officeDocument/2006/relationships/image" Target="../media/image258.png"/><Relationship Id="rId23" Type="http://schemas.openxmlformats.org/officeDocument/2006/relationships/image" Target="../media/image22.png"/><Relationship Id="rId119" Type="http://schemas.openxmlformats.org/officeDocument/2006/relationships/image" Target="../media/image118.png"/><Relationship Id="rId270" Type="http://schemas.openxmlformats.org/officeDocument/2006/relationships/image" Target="../media/image269.png"/><Relationship Id="rId291" Type="http://schemas.openxmlformats.org/officeDocument/2006/relationships/image" Target="../media/image290.png"/><Relationship Id="rId305" Type="http://schemas.openxmlformats.org/officeDocument/2006/relationships/image" Target="../media/image304.png"/><Relationship Id="rId326" Type="http://schemas.openxmlformats.org/officeDocument/2006/relationships/image" Target="../media/image325.png"/><Relationship Id="rId44" Type="http://schemas.openxmlformats.org/officeDocument/2006/relationships/image" Target="../media/image43.png"/><Relationship Id="rId65" Type="http://schemas.openxmlformats.org/officeDocument/2006/relationships/image" Target="../media/image64.png"/><Relationship Id="rId86" Type="http://schemas.openxmlformats.org/officeDocument/2006/relationships/image" Target="../media/image85.png"/><Relationship Id="rId130" Type="http://schemas.openxmlformats.org/officeDocument/2006/relationships/image" Target="../media/image129.png"/><Relationship Id="rId151" Type="http://schemas.openxmlformats.org/officeDocument/2006/relationships/image" Target="../media/image150.png"/><Relationship Id="rId172" Type="http://schemas.openxmlformats.org/officeDocument/2006/relationships/image" Target="../media/image171.png"/><Relationship Id="rId193" Type="http://schemas.openxmlformats.org/officeDocument/2006/relationships/image" Target="../media/image192.png"/><Relationship Id="rId207" Type="http://schemas.openxmlformats.org/officeDocument/2006/relationships/image" Target="../media/image206.png"/><Relationship Id="rId228" Type="http://schemas.openxmlformats.org/officeDocument/2006/relationships/image" Target="../media/image227.png"/><Relationship Id="rId249" Type="http://schemas.openxmlformats.org/officeDocument/2006/relationships/image" Target="../media/image248.png"/><Relationship Id="rId13" Type="http://schemas.openxmlformats.org/officeDocument/2006/relationships/image" Target="../media/image12.png"/><Relationship Id="rId109" Type="http://schemas.openxmlformats.org/officeDocument/2006/relationships/image" Target="../media/image108.png"/><Relationship Id="rId260" Type="http://schemas.openxmlformats.org/officeDocument/2006/relationships/image" Target="../media/image259.png"/><Relationship Id="rId281" Type="http://schemas.openxmlformats.org/officeDocument/2006/relationships/image" Target="../media/image280.png"/><Relationship Id="rId316" Type="http://schemas.openxmlformats.org/officeDocument/2006/relationships/image" Target="../media/image315.png"/><Relationship Id="rId34" Type="http://schemas.openxmlformats.org/officeDocument/2006/relationships/image" Target="../media/image33.png"/><Relationship Id="rId55" Type="http://schemas.openxmlformats.org/officeDocument/2006/relationships/image" Target="../media/image54.png"/><Relationship Id="rId76" Type="http://schemas.openxmlformats.org/officeDocument/2006/relationships/image" Target="../media/image75.png"/><Relationship Id="rId97" Type="http://schemas.openxmlformats.org/officeDocument/2006/relationships/image" Target="../media/image96.png"/><Relationship Id="rId120" Type="http://schemas.openxmlformats.org/officeDocument/2006/relationships/image" Target="../media/image119.png"/><Relationship Id="rId141" Type="http://schemas.openxmlformats.org/officeDocument/2006/relationships/image" Target="../media/image140.png"/><Relationship Id="rId7" Type="http://schemas.openxmlformats.org/officeDocument/2006/relationships/image" Target="../media/image6.png"/><Relationship Id="rId162" Type="http://schemas.openxmlformats.org/officeDocument/2006/relationships/image" Target="../media/image161.png"/><Relationship Id="rId183" Type="http://schemas.openxmlformats.org/officeDocument/2006/relationships/image" Target="../media/image182.png"/><Relationship Id="rId218" Type="http://schemas.openxmlformats.org/officeDocument/2006/relationships/image" Target="../media/image217.png"/><Relationship Id="rId239" Type="http://schemas.openxmlformats.org/officeDocument/2006/relationships/image" Target="../media/image238.png"/><Relationship Id="rId250" Type="http://schemas.openxmlformats.org/officeDocument/2006/relationships/image" Target="../media/image249.png"/><Relationship Id="rId271" Type="http://schemas.openxmlformats.org/officeDocument/2006/relationships/image" Target="../media/image270.png"/><Relationship Id="rId292" Type="http://schemas.openxmlformats.org/officeDocument/2006/relationships/image" Target="../media/image291.png"/><Relationship Id="rId306" Type="http://schemas.openxmlformats.org/officeDocument/2006/relationships/image" Target="../media/image305.png"/><Relationship Id="rId24" Type="http://schemas.openxmlformats.org/officeDocument/2006/relationships/image" Target="../media/image23.png"/><Relationship Id="rId45" Type="http://schemas.openxmlformats.org/officeDocument/2006/relationships/image" Target="../media/image44.png"/><Relationship Id="rId66" Type="http://schemas.openxmlformats.org/officeDocument/2006/relationships/image" Target="../media/image65.png"/><Relationship Id="rId87" Type="http://schemas.openxmlformats.org/officeDocument/2006/relationships/image" Target="../media/image86.png"/><Relationship Id="rId110" Type="http://schemas.openxmlformats.org/officeDocument/2006/relationships/image" Target="../media/image109.png"/><Relationship Id="rId131" Type="http://schemas.openxmlformats.org/officeDocument/2006/relationships/image" Target="../media/image130.png"/><Relationship Id="rId327" Type="http://schemas.openxmlformats.org/officeDocument/2006/relationships/image" Target="../media/image326.png"/><Relationship Id="rId152" Type="http://schemas.openxmlformats.org/officeDocument/2006/relationships/image" Target="../media/image151.png"/><Relationship Id="rId173" Type="http://schemas.openxmlformats.org/officeDocument/2006/relationships/image" Target="../media/image172.png"/><Relationship Id="rId194" Type="http://schemas.openxmlformats.org/officeDocument/2006/relationships/image" Target="../media/image193.png"/><Relationship Id="rId208" Type="http://schemas.openxmlformats.org/officeDocument/2006/relationships/image" Target="../media/image207.png"/><Relationship Id="rId229" Type="http://schemas.openxmlformats.org/officeDocument/2006/relationships/image" Target="../media/image228.png"/><Relationship Id="rId240" Type="http://schemas.openxmlformats.org/officeDocument/2006/relationships/image" Target="../media/image239.png"/><Relationship Id="rId261" Type="http://schemas.openxmlformats.org/officeDocument/2006/relationships/image" Target="../media/image260.png"/><Relationship Id="rId14" Type="http://schemas.openxmlformats.org/officeDocument/2006/relationships/image" Target="../media/image13.png"/><Relationship Id="rId35" Type="http://schemas.openxmlformats.org/officeDocument/2006/relationships/image" Target="../media/image34.png"/><Relationship Id="rId56" Type="http://schemas.openxmlformats.org/officeDocument/2006/relationships/image" Target="../media/image55.png"/><Relationship Id="rId77" Type="http://schemas.openxmlformats.org/officeDocument/2006/relationships/image" Target="../media/image76.png"/><Relationship Id="rId100" Type="http://schemas.openxmlformats.org/officeDocument/2006/relationships/image" Target="../media/image99.png"/><Relationship Id="rId282" Type="http://schemas.openxmlformats.org/officeDocument/2006/relationships/image" Target="../media/image281.png"/><Relationship Id="rId317" Type="http://schemas.openxmlformats.org/officeDocument/2006/relationships/image" Target="../media/image316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72" Type="http://schemas.openxmlformats.org/officeDocument/2006/relationships/image" Target="../media/image71.png"/><Relationship Id="rId93" Type="http://schemas.openxmlformats.org/officeDocument/2006/relationships/image" Target="../media/image92.png"/><Relationship Id="rId98" Type="http://schemas.openxmlformats.org/officeDocument/2006/relationships/image" Target="../media/image97.png"/><Relationship Id="rId121" Type="http://schemas.openxmlformats.org/officeDocument/2006/relationships/image" Target="../media/image120.png"/><Relationship Id="rId142" Type="http://schemas.openxmlformats.org/officeDocument/2006/relationships/image" Target="../media/image141.png"/><Relationship Id="rId163" Type="http://schemas.openxmlformats.org/officeDocument/2006/relationships/image" Target="../media/image162.png"/><Relationship Id="rId184" Type="http://schemas.openxmlformats.org/officeDocument/2006/relationships/image" Target="../media/image183.png"/><Relationship Id="rId189" Type="http://schemas.openxmlformats.org/officeDocument/2006/relationships/image" Target="../media/image188.png"/><Relationship Id="rId219" Type="http://schemas.openxmlformats.org/officeDocument/2006/relationships/image" Target="../media/image218.png"/><Relationship Id="rId3" Type="http://schemas.openxmlformats.org/officeDocument/2006/relationships/image" Target="../media/image2.png"/><Relationship Id="rId214" Type="http://schemas.openxmlformats.org/officeDocument/2006/relationships/image" Target="../media/image213.png"/><Relationship Id="rId230" Type="http://schemas.openxmlformats.org/officeDocument/2006/relationships/image" Target="../media/image229.png"/><Relationship Id="rId235" Type="http://schemas.openxmlformats.org/officeDocument/2006/relationships/image" Target="../media/image234.png"/><Relationship Id="rId251" Type="http://schemas.openxmlformats.org/officeDocument/2006/relationships/image" Target="../media/image250.png"/><Relationship Id="rId256" Type="http://schemas.openxmlformats.org/officeDocument/2006/relationships/image" Target="../media/image255.png"/><Relationship Id="rId277" Type="http://schemas.openxmlformats.org/officeDocument/2006/relationships/image" Target="../media/image276.png"/><Relationship Id="rId298" Type="http://schemas.openxmlformats.org/officeDocument/2006/relationships/image" Target="../media/image297.png"/><Relationship Id="rId25" Type="http://schemas.openxmlformats.org/officeDocument/2006/relationships/image" Target="../media/image24.png"/><Relationship Id="rId46" Type="http://schemas.openxmlformats.org/officeDocument/2006/relationships/image" Target="../media/image45.png"/><Relationship Id="rId67" Type="http://schemas.openxmlformats.org/officeDocument/2006/relationships/image" Target="../media/image66.png"/><Relationship Id="rId116" Type="http://schemas.openxmlformats.org/officeDocument/2006/relationships/image" Target="../media/image115.png"/><Relationship Id="rId137" Type="http://schemas.openxmlformats.org/officeDocument/2006/relationships/image" Target="../media/image136.png"/><Relationship Id="rId158" Type="http://schemas.openxmlformats.org/officeDocument/2006/relationships/image" Target="../media/image157.png"/><Relationship Id="rId272" Type="http://schemas.openxmlformats.org/officeDocument/2006/relationships/image" Target="../media/image271.png"/><Relationship Id="rId293" Type="http://schemas.openxmlformats.org/officeDocument/2006/relationships/image" Target="../media/image292.png"/><Relationship Id="rId302" Type="http://schemas.openxmlformats.org/officeDocument/2006/relationships/image" Target="../media/image301.png"/><Relationship Id="rId307" Type="http://schemas.openxmlformats.org/officeDocument/2006/relationships/image" Target="../media/image306.png"/><Relationship Id="rId323" Type="http://schemas.openxmlformats.org/officeDocument/2006/relationships/image" Target="../media/image322.png"/><Relationship Id="rId328" Type="http://schemas.openxmlformats.org/officeDocument/2006/relationships/image" Target="../media/image327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62" Type="http://schemas.openxmlformats.org/officeDocument/2006/relationships/image" Target="../media/image61.png"/><Relationship Id="rId83" Type="http://schemas.openxmlformats.org/officeDocument/2006/relationships/image" Target="../media/image82.png"/><Relationship Id="rId88" Type="http://schemas.openxmlformats.org/officeDocument/2006/relationships/image" Target="../media/image87.png"/><Relationship Id="rId111" Type="http://schemas.openxmlformats.org/officeDocument/2006/relationships/image" Target="../media/image110.png"/><Relationship Id="rId132" Type="http://schemas.openxmlformats.org/officeDocument/2006/relationships/image" Target="../media/image131.png"/><Relationship Id="rId153" Type="http://schemas.openxmlformats.org/officeDocument/2006/relationships/image" Target="../media/image152.png"/><Relationship Id="rId174" Type="http://schemas.openxmlformats.org/officeDocument/2006/relationships/image" Target="../media/image173.png"/><Relationship Id="rId179" Type="http://schemas.openxmlformats.org/officeDocument/2006/relationships/image" Target="../media/image178.png"/><Relationship Id="rId195" Type="http://schemas.openxmlformats.org/officeDocument/2006/relationships/image" Target="../media/image194.png"/><Relationship Id="rId209" Type="http://schemas.openxmlformats.org/officeDocument/2006/relationships/image" Target="../media/image208.png"/><Relationship Id="rId190" Type="http://schemas.openxmlformats.org/officeDocument/2006/relationships/image" Target="../media/image189.png"/><Relationship Id="rId204" Type="http://schemas.openxmlformats.org/officeDocument/2006/relationships/image" Target="../media/image203.png"/><Relationship Id="rId220" Type="http://schemas.openxmlformats.org/officeDocument/2006/relationships/image" Target="../media/image219.png"/><Relationship Id="rId225" Type="http://schemas.openxmlformats.org/officeDocument/2006/relationships/image" Target="../media/image224.png"/><Relationship Id="rId241" Type="http://schemas.openxmlformats.org/officeDocument/2006/relationships/image" Target="../media/image240.png"/><Relationship Id="rId246" Type="http://schemas.openxmlformats.org/officeDocument/2006/relationships/image" Target="../media/image245.png"/><Relationship Id="rId267" Type="http://schemas.openxmlformats.org/officeDocument/2006/relationships/image" Target="../media/image266.png"/><Relationship Id="rId288" Type="http://schemas.openxmlformats.org/officeDocument/2006/relationships/image" Target="../media/image287.png"/><Relationship Id="rId15" Type="http://schemas.openxmlformats.org/officeDocument/2006/relationships/image" Target="../media/image14.png"/><Relationship Id="rId36" Type="http://schemas.openxmlformats.org/officeDocument/2006/relationships/image" Target="../media/image35.png"/><Relationship Id="rId57" Type="http://schemas.openxmlformats.org/officeDocument/2006/relationships/image" Target="../media/image56.png"/><Relationship Id="rId106" Type="http://schemas.openxmlformats.org/officeDocument/2006/relationships/image" Target="../media/image105.png"/><Relationship Id="rId127" Type="http://schemas.openxmlformats.org/officeDocument/2006/relationships/image" Target="../media/image126.png"/><Relationship Id="rId262" Type="http://schemas.openxmlformats.org/officeDocument/2006/relationships/image" Target="../media/image261.png"/><Relationship Id="rId283" Type="http://schemas.openxmlformats.org/officeDocument/2006/relationships/image" Target="../media/image282.png"/><Relationship Id="rId313" Type="http://schemas.openxmlformats.org/officeDocument/2006/relationships/image" Target="../media/image312.png"/><Relationship Id="rId318" Type="http://schemas.openxmlformats.org/officeDocument/2006/relationships/image" Target="../media/image317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52" Type="http://schemas.openxmlformats.org/officeDocument/2006/relationships/image" Target="../media/image51.png"/><Relationship Id="rId73" Type="http://schemas.openxmlformats.org/officeDocument/2006/relationships/image" Target="../media/image72.png"/><Relationship Id="rId78" Type="http://schemas.openxmlformats.org/officeDocument/2006/relationships/image" Target="../media/image77.png"/><Relationship Id="rId94" Type="http://schemas.openxmlformats.org/officeDocument/2006/relationships/image" Target="../media/image93.png"/><Relationship Id="rId99" Type="http://schemas.openxmlformats.org/officeDocument/2006/relationships/image" Target="../media/image98.png"/><Relationship Id="rId101" Type="http://schemas.openxmlformats.org/officeDocument/2006/relationships/image" Target="../media/image100.png"/><Relationship Id="rId122" Type="http://schemas.openxmlformats.org/officeDocument/2006/relationships/image" Target="../media/image121.png"/><Relationship Id="rId143" Type="http://schemas.openxmlformats.org/officeDocument/2006/relationships/image" Target="../media/image142.png"/><Relationship Id="rId148" Type="http://schemas.openxmlformats.org/officeDocument/2006/relationships/image" Target="../media/image147.png"/><Relationship Id="rId164" Type="http://schemas.openxmlformats.org/officeDocument/2006/relationships/image" Target="../media/image163.png"/><Relationship Id="rId169" Type="http://schemas.openxmlformats.org/officeDocument/2006/relationships/image" Target="../media/image168.png"/><Relationship Id="rId185" Type="http://schemas.openxmlformats.org/officeDocument/2006/relationships/image" Target="../media/image18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80" Type="http://schemas.openxmlformats.org/officeDocument/2006/relationships/image" Target="../media/image179.png"/><Relationship Id="rId210" Type="http://schemas.openxmlformats.org/officeDocument/2006/relationships/image" Target="../media/image209.png"/><Relationship Id="rId215" Type="http://schemas.openxmlformats.org/officeDocument/2006/relationships/image" Target="../media/image214.png"/><Relationship Id="rId236" Type="http://schemas.openxmlformats.org/officeDocument/2006/relationships/image" Target="../media/image235.png"/><Relationship Id="rId257" Type="http://schemas.openxmlformats.org/officeDocument/2006/relationships/image" Target="../media/image256.png"/><Relationship Id="rId278" Type="http://schemas.openxmlformats.org/officeDocument/2006/relationships/image" Target="../media/image277.png"/><Relationship Id="rId26" Type="http://schemas.openxmlformats.org/officeDocument/2006/relationships/image" Target="../media/image25.png"/><Relationship Id="rId231" Type="http://schemas.openxmlformats.org/officeDocument/2006/relationships/image" Target="../media/image230.png"/><Relationship Id="rId252" Type="http://schemas.openxmlformats.org/officeDocument/2006/relationships/image" Target="../media/image251.png"/><Relationship Id="rId273" Type="http://schemas.openxmlformats.org/officeDocument/2006/relationships/image" Target="../media/image272.png"/><Relationship Id="rId294" Type="http://schemas.openxmlformats.org/officeDocument/2006/relationships/image" Target="../media/image293.png"/><Relationship Id="rId308" Type="http://schemas.openxmlformats.org/officeDocument/2006/relationships/image" Target="../media/image307.png"/><Relationship Id="rId329" Type="http://schemas.openxmlformats.org/officeDocument/2006/relationships/image" Target="../media/image328.png"/><Relationship Id="rId47" Type="http://schemas.openxmlformats.org/officeDocument/2006/relationships/image" Target="../media/image46.png"/><Relationship Id="rId68" Type="http://schemas.openxmlformats.org/officeDocument/2006/relationships/image" Target="../media/image67.png"/><Relationship Id="rId89" Type="http://schemas.openxmlformats.org/officeDocument/2006/relationships/image" Target="../media/image88.png"/><Relationship Id="rId112" Type="http://schemas.openxmlformats.org/officeDocument/2006/relationships/image" Target="../media/image111.png"/><Relationship Id="rId133" Type="http://schemas.openxmlformats.org/officeDocument/2006/relationships/image" Target="../media/image132.png"/><Relationship Id="rId154" Type="http://schemas.openxmlformats.org/officeDocument/2006/relationships/image" Target="../media/image153.png"/><Relationship Id="rId175" Type="http://schemas.openxmlformats.org/officeDocument/2006/relationships/image" Target="../media/image174.png"/><Relationship Id="rId196" Type="http://schemas.openxmlformats.org/officeDocument/2006/relationships/image" Target="../media/image195.png"/><Relationship Id="rId200" Type="http://schemas.openxmlformats.org/officeDocument/2006/relationships/image" Target="../media/image199.png"/><Relationship Id="rId16" Type="http://schemas.openxmlformats.org/officeDocument/2006/relationships/image" Target="../media/image15.png"/><Relationship Id="rId221" Type="http://schemas.openxmlformats.org/officeDocument/2006/relationships/image" Target="../media/image220.png"/><Relationship Id="rId242" Type="http://schemas.openxmlformats.org/officeDocument/2006/relationships/image" Target="../media/image241.png"/><Relationship Id="rId263" Type="http://schemas.openxmlformats.org/officeDocument/2006/relationships/image" Target="../media/image262.png"/><Relationship Id="rId284" Type="http://schemas.openxmlformats.org/officeDocument/2006/relationships/image" Target="../media/image283.png"/><Relationship Id="rId319" Type="http://schemas.openxmlformats.org/officeDocument/2006/relationships/image" Target="../media/image318.png"/><Relationship Id="rId37" Type="http://schemas.openxmlformats.org/officeDocument/2006/relationships/image" Target="../media/image36.png"/><Relationship Id="rId58" Type="http://schemas.openxmlformats.org/officeDocument/2006/relationships/image" Target="../media/image57.png"/><Relationship Id="rId79" Type="http://schemas.openxmlformats.org/officeDocument/2006/relationships/image" Target="../media/image78.png"/><Relationship Id="rId102" Type="http://schemas.openxmlformats.org/officeDocument/2006/relationships/image" Target="../media/image101.png"/><Relationship Id="rId123" Type="http://schemas.openxmlformats.org/officeDocument/2006/relationships/image" Target="../media/image122.png"/><Relationship Id="rId144" Type="http://schemas.openxmlformats.org/officeDocument/2006/relationships/image" Target="../media/image143.png"/><Relationship Id="rId330" Type="http://schemas.openxmlformats.org/officeDocument/2006/relationships/image" Target="../media/image329.png"/><Relationship Id="rId90" Type="http://schemas.openxmlformats.org/officeDocument/2006/relationships/image" Target="../media/image89.png"/><Relationship Id="rId165" Type="http://schemas.openxmlformats.org/officeDocument/2006/relationships/image" Target="../media/image164.png"/><Relationship Id="rId186" Type="http://schemas.openxmlformats.org/officeDocument/2006/relationships/image" Target="../media/image185.png"/><Relationship Id="rId211" Type="http://schemas.openxmlformats.org/officeDocument/2006/relationships/image" Target="../media/image210.png"/><Relationship Id="rId232" Type="http://schemas.openxmlformats.org/officeDocument/2006/relationships/image" Target="../media/image231.png"/><Relationship Id="rId253" Type="http://schemas.openxmlformats.org/officeDocument/2006/relationships/image" Target="../media/image252.png"/><Relationship Id="rId274" Type="http://schemas.openxmlformats.org/officeDocument/2006/relationships/image" Target="../media/image273.png"/><Relationship Id="rId295" Type="http://schemas.openxmlformats.org/officeDocument/2006/relationships/image" Target="../media/image294.png"/><Relationship Id="rId309" Type="http://schemas.openxmlformats.org/officeDocument/2006/relationships/image" Target="../media/image308.png"/><Relationship Id="rId27" Type="http://schemas.openxmlformats.org/officeDocument/2006/relationships/image" Target="../media/image26.png"/><Relationship Id="rId48" Type="http://schemas.openxmlformats.org/officeDocument/2006/relationships/image" Target="../media/image47.png"/><Relationship Id="rId69" Type="http://schemas.openxmlformats.org/officeDocument/2006/relationships/image" Target="../media/image68.png"/><Relationship Id="rId113" Type="http://schemas.openxmlformats.org/officeDocument/2006/relationships/image" Target="../media/image112.png"/><Relationship Id="rId134" Type="http://schemas.openxmlformats.org/officeDocument/2006/relationships/image" Target="../media/image133.png"/><Relationship Id="rId320" Type="http://schemas.openxmlformats.org/officeDocument/2006/relationships/image" Target="../media/image319.png"/><Relationship Id="rId80" Type="http://schemas.openxmlformats.org/officeDocument/2006/relationships/image" Target="../media/image79.png"/><Relationship Id="rId155" Type="http://schemas.openxmlformats.org/officeDocument/2006/relationships/image" Target="../media/image154.png"/><Relationship Id="rId176" Type="http://schemas.openxmlformats.org/officeDocument/2006/relationships/image" Target="../media/image175.png"/><Relationship Id="rId197" Type="http://schemas.openxmlformats.org/officeDocument/2006/relationships/image" Target="../media/image196.png"/><Relationship Id="rId201" Type="http://schemas.openxmlformats.org/officeDocument/2006/relationships/image" Target="../media/image200.png"/><Relationship Id="rId222" Type="http://schemas.openxmlformats.org/officeDocument/2006/relationships/image" Target="../media/image221.png"/><Relationship Id="rId243" Type="http://schemas.openxmlformats.org/officeDocument/2006/relationships/image" Target="../media/image242.png"/><Relationship Id="rId264" Type="http://schemas.openxmlformats.org/officeDocument/2006/relationships/image" Target="../media/image263.png"/><Relationship Id="rId285" Type="http://schemas.openxmlformats.org/officeDocument/2006/relationships/image" Target="../media/image284.png"/><Relationship Id="rId17" Type="http://schemas.openxmlformats.org/officeDocument/2006/relationships/image" Target="../media/image16.png"/><Relationship Id="rId38" Type="http://schemas.openxmlformats.org/officeDocument/2006/relationships/image" Target="../media/image37.png"/><Relationship Id="rId59" Type="http://schemas.openxmlformats.org/officeDocument/2006/relationships/image" Target="../media/image58.png"/><Relationship Id="rId103" Type="http://schemas.openxmlformats.org/officeDocument/2006/relationships/image" Target="../media/image102.png"/><Relationship Id="rId124" Type="http://schemas.openxmlformats.org/officeDocument/2006/relationships/image" Target="../media/image123.png"/><Relationship Id="rId310" Type="http://schemas.openxmlformats.org/officeDocument/2006/relationships/image" Target="../media/image309.png"/><Relationship Id="rId70" Type="http://schemas.openxmlformats.org/officeDocument/2006/relationships/image" Target="../media/image69.png"/><Relationship Id="rId91" Type="http://schemas.openxmlformats.org/officeDocument/2006/relationships/image" Target="../media/image90.png"/><Relationship Id="rId145" Type="http://schemas.openxmlformats.org/officeDocument/2006/relationships/image" Target="../media/image144.png"/><Relationship Id="rId166" Type="http://schemas.openxmlformats.org/officeDocument/2006/relationships/image" Target="../media/image165.png"/><Relationship Id="rId187" Type="http://schemas.openxmlformats.org/officeDocument/2006/relationships/image" Target="../media/image186.png"/><Relationship Id="rId331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211.png"/><Relationship Id="rId233" Type="http://schemas.openxmlformats.org/officeDocument/2006/relationships/image" Target="../media/image232.png"/><Relationship Id="rId254" Type="http://schemas.openxmlformats.org/officeDocument/2006/relationships/image" Target="../media/image253.png"/><Relationship Id="rId28" Type="http://schemas.openxmlformats.org/officeDocument/2006/relationships/image" Target="../media/image27.png"/><Relationship Id="rId49" Type="http://schemas.openxmlformats.org/officeDocument/2006/relationships/image" Target="../media/image48.png"/><Relationship Id="rId114" Type="http://schemas.openxmlformats.org/officeDocument/2006/relationships/image" Target="../media/image113.png"/><Relationship Id="rId275" Type="http://schemas.openxmlformats.org/officeDocument/2006/relationships/image" Target="../media/image274.png"/><Relationship Id="rId296" Type="http://schemas.openxmlformats.org/officeDocument/2006/relationships/image" Target="../media/image295.png"/><Relationship Id="rId300" Type="http://schemas.openxmlformats.org/officeDocument/2006/relationships/image" Target="../media/image299.png"/><Relationship Id="rId60" Type="http://schemas.openxmlformats.org/officeDocument/2006/relationships/image" Target="../media/image59.png"/><Relationship Id="rId81" Type="http://schemas.openxmlformats.org/officeDocument/2006/relationships/image" Target="../media/image80.png"/><Relationship Id="rId135" Type="http://schemas.openxmlformats.org/officeDocument/2006/relationships/image" Target="../media/image134.png"/><Relationship Id="rId156" Type="http://schemas.openxmlformats.org/officeDocument/2006/relationships/image" Target="../media/image155.png"/><Relationship Id="rId177" Type="http://schemas.openxmlformats.org/officeDocument/2006/relationships/image" Target="../media/image176.png"/><Relationship Id="rId198" Type="http://schemas.openxmlformats.org/officeDocument/2006/relationships/image" Target="../media/image197.png"/><Relationship Id="rId321" Type="http://schemas.openxmlformats.org/officeDocument/2006/relationships/image" Target="../media/image320.png"/><Relationship Id="rId202" Type="http://schemas.openxmlformats.org/officeDocument/2006/relationships/image" Target="../media/image201.png"/><Relationship Id="rId223" Type="http://schemas.openxmlformats.org/officeDocument/2006/relationships/image" Target="../media/image222.png"/><Relationship Id="rId244" Type="http://schemas.openxmlformats.org/officeDocument/2006/relationships/image" Target="../media/image243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Relationship Id="rId265" Type="http://schemas.openxmlformats.org/officeDocument/2006/relationships/image" Target="../media/image264.png"/><Relationship Id="rId286" Type="http://schemas.openxmlformats.org/officeDocument/2006/relationships/image" Target="../media/image285.png"/><Relationship Id="rId50" Type="http://schemas.openxmlformats.org/officeDocument/2006/relationships/image" Target="../media/image49.png"/><Relationship Id="rId104" Type="http://schemas.openxmlformats.org/officeDocument/2006/relationships/image" Target="../media/image103.png"/><Relationship Id="rId125" Type="http://schemas.openxmlformats.org/officeDocument/2006/relationships/image" Target="../media/image124.png"/><Relationship Id="rId146" Type="http://schemas.openxmlformats.org/officeDocument/2006/relationships/image" Target="../media/image145.png"/><Relationship Id="rId167" Type="http://schemas.openxmlformats.org/officeDocument/2006/relationships/image" Target="../media/image166.png"/><Relationship Id="rId188" Type="http://schemas.openxmlformats.org/officeDocument/2006/relationships/image" Target="../media/image187.png"/><Relationship Id="rId311" Type="http://schemas.openxmlformats.org/officeDocument/2006/relationships/image" Target="../media/image310.png"/><Relationship Id="rId332" Type="http://schemas.openxmlformats.org/officeDocument/2006/relationships/image" Target="../media/image331.png"/><Relationship Id="rId71" Type="http://schemas.openxmlformats.org/officeDocument/2006/relationships/image" Target="../media/image70.png"/><Relationship Id="rId92" Type="http://schemas.openxmlformats.org/officeDocument/2006/relationships/image" Target="../media/image91.png"/><Relationship Id="rId213" Type="http://schemas.openxmlformats.org/officeDocument/2006/relationships/image" Target="../media/image212.png"/><Relationship Id="rId234" Type="http://schemas.openxmlformats.org/officeDocument/2006/relationships/image" Target="../media/image233.png"/><Relationship Id="rId2" Type="http://schemas.openxmlformats.org/officeDocument/2006/relationships/image" Target="../media/image1.jpg"/><Relationship Id="rId29" Type="http://schemas.openxmlformats.org/officeDocument/2006/relationships/image" Target="../media/image28.png"/><Relationship Id="rId255" Type="http://schemas.openxmlformats.org/officeDocument/2006/relationships/image" Target="../media/image254.png"/><Relationship Id="rId276" Type="http://schemas.openxmlformats.org/officeDocument/2006/relationships/image" Target="../media/image275.png"/><Relationship Id="rId297" Type="http://schemas.openxmlformats.org/officeDocument/2006/relationships/image" Target="../media/image296.png"/><Relationship Id="rId40" Type="http://schemas.openxmlformats.org/officeDocument/2006/relationships/image" Target="../media/image39.png"/><Relationship Id="rId115" Type="http://schemas.openxmlformats.org/officeDocument/2006/relationships/image" Target="../media/image114.png"/><Relationship Id="rId136" Type="http://schemas.openxmlformats.org/officeDocument/2006/relationships/image" Target="../media/image135.png"/><Relationship Id="rId157" Type="http://schemas.openxmlformats.org/officeDocument/2006/relationships/image" Target="../media/image156.png"/><Relationship Id="rId178" Type="http://schemas.openxmlformats.org/officeDocument/2006/relationships/image" Target="../media/image177.png"/><Relationship Id="rId301" Type="http://schemas.openxmlformats.org/officeDocument/2006/relationships/image" Target="../media/image300.png"/><Relationship Id="rId322" Type="http://schemas.openxmlformats.org/officeDocument/2006/relationships/image" Target="../media/image321.png"/><Relationship Id="rId61" Type="http://schemas.openxmlformats.org/officeDocument/2006/relationships/image" Target="../media/image60.png"/><Relationship Id="rId82" Type="http://schemas.openxmlformats.org/officeDocument/2006/relationships/image" Target="../media/image81.png"/><Relationship Id="rId199" Type="http://schemas.openxmlformats.org/officeDocument/2006/relationships/image" Target="../media/image198.png"/><Relationship Id="rId203" Type="http://schemas.openxmlformats.org/officeDocument/2006/relationships/image" Target="../media/image202.png"/><Relationship Id="rId19" Type="http://schemas.openxmlformats.org/officeDocument/2006/relationships/image" Target="../media/image18.png"/><Relationship Id="rId224" Type="http://schemas.openxmlformats.org/officeDocument/2006/relationships/image" Target="../media/image223.png"/><Relationship Id="rId245" Type="http://schemas.openxmlformats.org/officeDocument/2006/relationships/image" Target="../media/image244.png"/><Relationship Id="rId266" Type="http://schemas.openxmlformats.org/officeDocument/2006/relationships/image" Target="../media/image265.png"/><Relationship Id="rId287" Type="http://schemas.openxmlformats.org/officeDocument/2006/relationships/image" Target="../media/image286.png"/><Relationship Id="rId30" Type="http://schemas.openxmlformats.org/officeDocument/2006/relationships/image" Target="../media/image29.png"/><Relationship Id="rId105" Type="http://schemas.openxmlformats.org/officeDocument/2006/relationships/image" Target="../media/image104.png"/><Relationship Id="rId126" Type="http://schemas.openxmlformats.org/officeDocument/2006/relationships/image" Target="../media/image125.png"/><Relationship Id="rId147" Type="http://schemas.openxmlformats.org/officeDocument/2006/relationships/image" Target="../media/image146.png"/><Relationship Id="rId168" Type="http://schemas.openxmlformats.org/officeDocument/2006/relationships/image" Target="../media/image167.png"/><Relationship Id="rId312" Type="http://schemas.openxmlformats.org/officeDocument/2006/relationships/image" Target="../media/image3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3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jpeg"/><Relationship Id="rId2" Type="http://schemas.openxmlformats.org/officeDocument/2006/relationships/image" Target="../media/image3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4.jpeg"/><Relationship Id="rId2" Type="http://schemas.openxmlformats.org/officeDocument/2006/relationships/image" Target="../media/image3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png"/><Relationship Id="rId2" Type="http://schemas.openxmlformats.org/officeDocument/2006/relationships/image" Target="../media/image33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5410593" cy="7559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15809" y="-10918"/>
            <a:ext cx="5281295" cy="7560309"/>
          </a:xfrm>
          <a:custGeom>
            <a:avLst/>
            <a:gdLst/>
            <a:ahLst/>
            <a:cxnLst/>
            <a:rect l="l" t="t" r="r" b="b"/>
            <a:pathLst>
              <a:path w="5281295" h="7560309">
                <a:moveTo>
                  <a:pt x="0" y="7559992"/>
                </a:moveTo>
                <a:lnTo>
                  <a:pt x="5280698" y="7559992"/>
                </a:lnTo>
                <a:lnTo>
                  <a:pt x="52806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2232A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9089225" y="5599367"/>
            <a:ext cx="869333" cy="124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51199" y="307254"/>
            <a:ext cx="3924300" cy="3594735"/>
          </a:xfrm>
          <a:prstGeom prst="rect">
            <a:avLst/>
          </a:prstGeom>
        </p:spPr>
        <p:txBody>
          <a:bodyPr vert="horz" wrap="square" lIns="0" tIns="322580" rIns="0" bIns="0" rtlCol="0">
            <a:spAutoFit/>
          </a:bodyPr>
          <a:lstStyle/>
          <a:p>
            <a:pPr marL="12700" marR="19685">
              <a:lnSpc>
                <a:spcPts val="10700"/>
              </a:lnSpc>
              <a:spcBef>
                <a:spcPts val="2540"/>
              </a:spcBef>
            </a:pPr>
            <a:r>
              <a:rPr sz="11000" spc="-400" dirty="0"/>
              <a:t>ABN-  </a:t>
            </a:r>
            <a:r>
              <a:rPr sz="11000" spc="-790" dirty="0"/>
              <a:t>GROUP</a:t>
            </a:r>
            <a:endParaRPr sz="11000" dirty="0"/>
          </a:p>
          <a:p>
            <a:pPr marL="97790" marR="229235">
              <a:lnSpc>
                <a:spcPct val="75900"/>
              </a:lnSpc>
              <a:spcBef>
                <a:spcPts val="1345"/>
              </a:spcBef>
            </a:pPr>
            <a:r>
              <a:rPr sz="1600" b="1" spc="5" dirty="0">
                <a:latin typeface="Calibri"/>
                <a:cs typeface="Calibri"/>
              </a:rPr>
              <a:t>Финансовый </a:t>
            </a:r>
            <a:r>
              <a:rPr sz="1600" b="1" dirty="0">
                <a:latin typeface="Calibri"/>
                <a:cs typeface="Calibri"/>
              </a:rPr>
              <a:t>консалтинг </a:t>
            </a:r>
            <a:r>
              <a:rPr sz="1600" b="1" spc="-20" dirty="0">
                <a:latin typeface="Calibri"/>
                <a:cs typeface="Calibri"/>
              </a:rPr>
              <a:t>и </a:t>
            </a:r>
            <a:r>
              <a:rPr sz="1600" b="1" spc="-10" dirty="0">
                <a:latin typeface="Calibri"/>
                <a:cs typeface="Calibri"/>
              </a:rPr>
              <a:t>юридическое  сопровождение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1200" y="6692789"/>
            <a:ext cx="10566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60" dirty="0">
                <a:solidFill>
                  <a:srgbClr val="FFFFFF"/>
                </a:solidFill>
                <a:latin typeface="Calibri"/>
                <a:cs typeface="Calibri"/>
              </a:rPr>
              <a:t>8 </a:t>
            </a:r>
            <a:r>
              <a:rPr sz="1000" b="1" spc="40" dirty="0">
                <a:solidFill>
                  <a:srgbClr val="FFFFFF"/>
                </a:solidFill>
                <a:latin typeface="Calibri"/>
                <a:cs typeface="Calibri"/>
              </a:rPr>
              <a:t>(800)</a:t>
            </a:r>
            <a:r>
              <a:rPr sz="1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55" dirty="0">
                <a:solidFill>
                  <a:srgbClr val="FFFFFF"/>
                </a:solidFill>
                <a:latin typeface="Calibri"/>
                <a:cs typeface="Calibri"/>
              </a:rPr>
              <a:t>500-64-22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0850" y="6692789"/>
            <a:ext cx="831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abn-group.info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 rot="5400000">
            <a:off x="4588732" y="6744741"/>
            <a:ext cx="1442625" cy="120891"/>
          </a:xfrm>
          <a:custGeom>
            <a:avLst/>
            <a:gdLst/>
            <a:ahLst/>
            <a:cxnLst/>
            <a:rect l="l" t="t" r="r" b="b"/>
            <a:pathLst>
              <a:path w="1476375" h="130175">
                <a:moveTo>
                  <a:pt x="220449" y="36982"/>
                </a:moveTo>
                <a:lnTo>
                  <a:pt x="121337" y="36982"/>
                </a:lnTo>
                <a:lnTo>
                  <a:pt x="146138" y="39642"/>
                </a:lnTo>
                <a:lnTo>
                  <a:pt x="169621" y="47455"/>
                </a:lnTo>
                <a:lnTo>
                  <a:pt x="191244" y="60165"/>
                </a:lnTo>
                <a:lnTo>
                  <a:pt x="235456" y="100044"/>
                </a:lnTo>
                <a:lnTo>
                  <a:pt x="263677" y="116524"/>
                </a:lnTo>
                <a:lnTo>
                  <a:pt x="294410" y="126643"/>
                </a:lnTo>
                <a:lnTo>
                  <a:pt x="326937" y="130086"/>
                </a:lnTo>
                <a:lnTo>
                  <a:pt x="359466" y="126643"/>
                </a:lnTo>
                <a:lnTo>
                  <a:pt x="390202" y="116524"/>
                </a:lnTo>
                <a:lnTo>
                  <a:pt x="418424" y="100044"/>
                </a:lnTo>
                <a:lnTo>
                  <a:pt x="426123" y="93103"/>
                </a:lnTo>
                <a:lnTo>
                  <a:pt x="326937" y="93103"/>
                </a:lnTo>
                <a:lnTo>
                  <a:pt x="302138" y="90451"/>
                </a:lnTo>
                <a:lnTo>
                  <a:pt x="278658" y="82656"/>
                </a:lnTo>
                <a:lnTo>
                  <a:pt x="257036" y="69963"/>
                </a:lnTo>
                <a:lnTo>
                  <a:pt x="220449" y="36982"/>
                </a:lnTo>
                <a:close/>
              </a:path>
              <a:path w="1476375" h="130175">
                <a:moveTo>
                  <a:pt x="631628" y="38296"/>
                </a:moveTo>
                <a:lnTo>
                  <a:pt x="532601" y="38296"/>
                </a:lnTo>
                <a:lnTo>
                  <a:pt x="580487" y="48102"/>
                </a:lnTo>
                <a:lnTo>
                  <a:pt x="621717" y="77520"/>
                </a:lnTo>
                <a:lnTo>
                  <a:pt x="646731" y="100044"/>
                </a:lnTo>
                <a:lnTo>
                  <a:pt x="674962" y="116524"/>
                </a:lnTo>
                <a:lnTo>
                  <a:pt x="705688" y="126643"/>
                </a:lnTo>
                <a:lnTo>
                  <a:pt x="738189" y="130086"/>
                </a:lnTo>
                <a:lnTo>
                  <a:pt x="770709" y="126643"/>
                </a:lnTo>
                <a:lnTo>
                  <a:pt x="801430" y="116524"/>
                </a:lnTo>
                <a:lnTo>
                  <a:pt x="829648" y="100044"/>
                </a:lnTo>
                <a:lnTo>
                  <a:pt x="837356" y="93103"/>
                </a:lnTo>
                <a:lnTo>
                  <a:pt x="738189" y="93103"/>
                </a:lnTo>
                <a:lnTo>
                  <a:pt x="713388" y="90451"/>
                </a:lnTo>
                <a:lnTo>
                  <a:pt x="689905" y="82656"/>
                </a:lnTo>
                <a:lnTo>
                  <a:pt x="668282" y="69963"/>
                </a:lnTo>
                <a:lnTo>
                  <a:pt x="649060" y="52616"/>
                </a:lnTo>
                <a:lnTo>
                  <a:pt x="631628" y="38296"/>
                </a:lnTo>
                <a:close/>
              </a:path>
              <a:path w="1476375" h="130175">
                <a:moveTo>
                  <a:pt x="1042857" y="36982"/>
                </a:moveTo>
                <a:lnTo>
                  <a:pt x="943840" y="36982"/>
                </a:lnTo>
                <a:lnTo>
                  <a:pt x="968601" y="39642"/>
                </a:lnTo>
                <a:lnTo>
                  <a:pt x="992041" y="47455"/>
                </a:lnTo>
                <a:lnTo>
                  <a:pt x="1013622" y="60165"/>
                </a:lnTo>
                <a:lnTo>
                  <a:pt x="1039486" y="83540"/>
                </a:lnTo>
                <a:lnTo>
                  <a:pt x="1057807" y="100044"/>
                </a:lnTo>
                <a:lnTo>
                  <a:pt x="1086008" y="116524"/>
                </a:lnTo>
                <a:lnTo>
                  <a:pt x="1116712" y="126643"/>
                </a:lnTo>
                <a:lnTo>
                  <a:pt x="1149224" y="130086"/>
                </a:lnTo>
                <a:lnTo>
                  <a:pt x="1181717" y="126643"/>
                </a:lnTo>
                <a:lnTo>
                  <a:pt x="1212426" y="116524"/>
                </a:lnTo>
                <a:lnTo>
                  <a:pt x="1240639" y="100044"/>
                </a:lnTo>
                <a:lnTo>
                  <a:pt x="1248343" y="93103"/>
                </a:lnTo>
                <a:lnTo>
                  <a:pt x="1149224" y="93103"/>
                </a:lnTo>
                <a:lnTo>
                  <a:pt x="1124461" y="90451"/>
                </a:lnTo>
                <a:lnTo>
                  <a:pt x="1101002" y="82656"/>
                </a:lnTo>
                <a:lnTo>
                  <a:pt x="1079401" y="69963"/>
                </a:lnTo>
                <a:lnTo>
                  <a:pt x="1042857" y="36982"/>
                </a:lnTo>
                <a:close/>
              </a:path>
              <a:path w="1476375" h="130175">
                <a:moveTo>
                  <a:pt x="532607" y="1752"/>
                </a:moveTo>
                <a:lnTo>
                  <a:pt x="490251" y="7404"/>
                </a:lnTo>
                <a:lnTo>
                  <a:pt x="450538" y="24358"/>
                </a:lnTo>
                <a:lnTo>
                  <a:pt x="416117" y="52616"/>
                </a:lnTo>
                <a:lnTo>
                  <a:pt x="396887" y="69963"/>
                </a:lnTo>
                <a:lnTo>
                  <a:pt x="375246" y="82656"/>
                </a:lnTo>
                <a:lnTo>
                  <a:pt x="351746" y="90451"/>
                </a:lnTo>
                <a:lnTo>
                  <a:pt x="326937" y="93103"/>
                </a:lnTo>
                <a:lnTo>
                  <a:pt x="426123" y="93103"/>
                </a:lnTo>
                <a:lnTo>
                  <a:pt x="443480" y="77470"/>
                </a:lnTo>
                <a:lnTo>
                  <a:pt x="484696" y="48102"/>
                </a:lnTo>
                <a:lnTo>
                  <a:pt x="532601" y="38296"/>
                </a:lnTo>
                <a:lnTo>
                  <a:pt x="631628" y="38296"/>
                </a:lnTo>
                <a:lnTo>
                  <a:pt x="614660" y="24358"/>
                </a:lnTo>
                <a:lnTo>
                  <a:pt x="574960" y="7404"/>
                </a:lnTo>
                <a:lnTo>
                  <a:pt x="532607" y="1752"/>
                </a:lnTo>
                <a:close/>
              </a:path>
              <a:path w="1476375" h="130175">
                <a:moveTo>
                  <a:pt x="943789" y="0"/>
                </a:moveTo>
                <a:lnTo>
                  <a:pt x="911289" y="3452"/>
                </a:lnTo>
                <a:lnTo>
                  <a:pt x="880568" y="13592"/>
                </a:lnTo>
                <a:lnTo>
                  <a:pt x="852352" y="30089"/>
                </a:lnTo>
                <a:lnTo>
                  <a:pt x="808117" y="69963"/>
                </a:lnTo>
                <a:lnTo>
                  <a:pt x="786479" y="82656"/>
                </a:lnTo>
                <a:lnTo>
                  <a:pt x="762990" y="90451"/>
                </a:lnTo>
                <a:lnTo>
                  <a:pt x="738189" y="93103"/>
                </a:lnTo>
                <a:lnTo>
                  <a:pt x="837356" y="93103"/>
                </a:lnTo>
                <a:lnTo>
                  <a:pt x="873926" y="60144"/>
                </a:lnTo>
                <a:lnTo>
                  <a:pt x="895543" y="47448"/>
                </a:lnTo>
                <a:lnTo>
                  <a:pt x="919017" y="39642"/>
                </a:lnTo>
                <a:lnTo>
                  <a:pt x="943840" y="36982"/>
                </a:lnTo>
                <a:lnTo>
                  <a:pt x="1042857" y="36982"/>
                </a:lnTo>
                <a:lnTo>
                  <a:pt x="1035206" y="30089"/>
                </a:lnTo>
                <a:lnTo>
                  <a:pt x="1007011" y="13592"/>
                </a:lnTo>
                <a:lnTo>
                  <a:pt x="976323" y="3452"/>
                </a:lnTo>
                <a:lnTo>
                  <a:pt x="943789" y="0"/>
                </a:lnTo>
                <a:close/>
              </a:path>
              <a:path w="1476375" h="130175">
                <a:moveTo>
                  <a:pt x="1354774" y="0"/>
                </a:moveTo>
                <a:lnTo>
                  <a:pt x="1291570" y="13592"/>
                </a:lnTo>
                <a:lnTo>
                  <a:pt x="1244039" y="47455"/>
                </a:lnTo>
                <a:lnTo>
                  <a:pt x="1219110" y="69963"/>
                </a:lnTo>
                <a:lnTo>
                  <a:pt x="1197502" y="82656"/>
                </a:lnTo>
                <a:lnTo>
                  <a:pt x="1174024" y="90451"/>
                </a:lnTo>
                <a:lnTo>
                  <a:pt x="1149224" y="93103"/>
                </a:lnTo>
                <a:lnTo>
                  <a:pt x="1248343" y="93103"/>
                </a:lnTo>
                <a:lnTo>
                  <a:pt x="1284940" y="60144"/>
                </a:lnTo>
                <a:lnTo>
                  <a:pt x="1306563" y="47448"/>
                </a:lnTo>
                <a:lnTo>
                  <a:pt x="1330037" y="39642"/>
                </a:lnTo>
                <a:lnTo>
                  <a:pt x="1354875" y="36982"/>
                </a:lnTo>
                <a:lnTo>
                  <a:pt x="1453857" y="36982"/>
                </a:lnTo>
                <a:lnTo>
                  <a:pt x="1446213" y="30089"/>
                </a:lnTo>
                <a:lnTo>
                  <a:pt x="1418021" y="13592"/>
                </a:lnTo>
                <a:lnTo>
                  <a:pt x="1387336" y="3452"/>
                </a:lnTo>
                <a:lnTo>
                  <a:pt x="1354774" y="0"/>
                </a:lnTo>
                <a:close/>
              </a:path>
              <a:path w="1476375" h="130175">
                <a:moveTo>
                  <a:pt x="121286" y="0"/>
                </a:moveTo>
                <a:lnTo>
                  <a:pt x="58064" y="13592"/>
                </a:lnTo>
                <a:lnTo>
                  <a:pt x="4814" y="52616"/>
                </a:lnTo>
                <a:lnTo>
                  <a:pt x="0" y="65920"/>
                </a:lnTo>
                <a:lnTo>
                  <a:pt x="1676" y="72813"/>
                </a:lnTo>
                <a:lnTo>
                  <a:pt x="6034" y="78740"/>
                </a:lnTo>
                <a:lnTo>
                  <a:pt x="12316" y="82517"/>
                </a:lnTo>
                <a:lnTo>
                  <a:pt x="19315" y="83540"/>
                </a:lnTo>
                <a:lnTo>
                  <a:pt x="26204" y="81858"/>
                </a:lnTo>
                <a:lnTo>
                  <a:pt x="32214" y="77470"/>
                </a:lnTo>
                <a:lnTo>
                  <a:pt x="51450" y="60144"/>
                </a:lnTo>
                <a:lnTo>
                  <a:pt x="73064" y="47448"/>
                </a:lnTo>
                <a:lnTo>
                  <a:pt x="96523" y="39642"/>
                </a:lnTo>
                <a:lnTo>
                  <a:pt x="121337" y="36982"/>
                </a:lnTo>
                <a:lnTo>
                  <a:pt x="220449" y="36982"/>
                </a:lnTo>
                <a:lnTo>
                  <a:pt x="212795" y="30089"/>
                </a:lnTo>
                <a:lnTo>
                  <a:pt x="184564" y="13592"/>
                </a:lnTo>
                <a:lnTo>
                  <a:pt x="153837" y="3452"/>
                </a:lnTo>
                <a:lnTo>
                  <a:pt x="121286" y="0"/>
                </a:lnTo>
                <a:close/>
              </a:path>
              <a:path w="1476375" h="130175">
                <a:moveTo>
                  <a:pt x="1453857" y="36982"/>
                </a:moveTo>
                <a:lnTo>
                  <a:pt x="1354875" y="36982"/>
                </a:lnTo>
                <a:lnTo>
                  <a:pt x="1379618" y="39642"/>
                </a:lnTo>
                <a:lnTo>
                  <a:pt x="1403068" y="47455"/>
                </a:lnTo>
                <a:lnTo>
                  <a:pt x="1424663" y="60165"/>
                </a:lnTo>
                <a:lnTo>
                  <a:pt x="1443869" y="77520"/>
                </a:lnTo>
                <a:lnTo>
                  <a:pt x="1449706" y="81827"/>
                </a:lnTo>
                <a:lnTo>
                  <a:pt x="1456599" y="83510"/>
                </a:lnTo>
                <a:lnTo>
                  <a:pt x="1463621" y="82490"/>
                </a:lnTo>
                <a:lnTo>
                  <a:pt x="1469912" y="78740"/>
                </a:lnTo>
                <a:lnTo>
                  <a:pt x="1474279" y="72813"/>
                </a:lnTo>
                <a:lnTo>
                  <a:pt x="1475959" y="65959"/>
                </a:lnTo>
                <a:lnTo>
                  <a:pt x="1474926" y="58907"/>
                </a:lnTo>
                <a:lnTo>
                  <a:pt x="1471194" y="52616"/>
                </a:lnTo>
                <a:lnTo>
                  <a:pt x="1453857" y="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3026" y="7492998"/>
            <a:ext cx="66979" cy="67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74188" y="7492998"/>
            <a:ext cx="66967" cy="670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115333" y="7492998"/>
            <a:ext cx="67005" cy="670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56484" y="7492998"/>
            <a:ext cx="67017" cy="6700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97640" y="7492998"/>
            <a:ext cx="66967" cy="6700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8792" y="7492998"/>
            <a:ext cx="66979" cy="670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9987" y="7492998"/>
            <a:ext cx="66929" cy="6700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1100" y="7492998"/>
            <a:ext cx="66979" cy="6700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263" y="7492998"/>
            <a:ext cx="66967" cy="6700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3406" y="7492998"/>
            <a:ext cx="66979" cy="670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557" y="7492998"/>
            <a:ext cx="67017" cy="6700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33026" y="7234185"/>
            <a:ext cx="66979" cy="6690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74188" y="7234185"/>
            <a:ext cx="66967" cy="66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33" y="7234185"/>
            <a:ext cx="67005" cy="6690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56484" y="7234185"/>
            <a:ext cx="67017" cy="669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97640" y="7234185"/>
            <a:ext cx="66967" cy="669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38792" y="7234185"/>
            <a:ext cx="66979" cy="669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79987" y="7234185"/>
            <a:ext cx="66929" cy="669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1100" y="7234185"/>
            <a:ext cx="66979" cy="6690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2263" y="7234185"/>
            <a:ext cx="66967" cy="669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3406" y="7234185"/>
            <a:ext cx="66979" cy="669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557" y="7234185"/>
            <a:ext cx="67017" cy="669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33026" y="6975308"/>
            <a:ext cx="66979" cy="6696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74188" y="6975308"/>
            <a:ext cx="66967" cy="6696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15333" y="6975308"/>
            <a:ext cx="67005" cy="6696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856484" y="6975308"/>
            <a:ext cx="67017" cy="66967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97640" y="6975308"/>
            <a:ext cx="66967" cy="6696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38792" y="6975308"/>
            <a:ext cx="66979" cy="6696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79987" y="6975308"/>
            <a:ext cx="66929" cy="6696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1100" y="6975308"/>
            <a:ext cx="66979" cy="6696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2263" y="6975308"/>
            <a:ext cx="66967" cy="669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3406" y="6975308"/>
            <a:ext cx="66979" cy="6696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557" y="6975308"/>
            <a:ext cx="67017" cy="66967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33026" y="6716466"/>
            <a:ext cx="66979" cy="6692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74188" y="6716466"/>
            <a:ext cx="66967" cy="669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15333" y="6716466"/>
            <a:ext cx="67005" cy="6692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6484" y="6716466"/>
            <a:ext cx="67017" cy="6692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97640" y="6716466"/>
            <a:ext cx="66967" cy="66929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38792" y="6716466"/>
            <a:ext cx="66979" cy="6692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79987" y="6716466"/>
            <a:ext cx="66929" cy="6692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1100" y="6716466"/>
            <a:ext cx="66979" cy="6692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62263" y="6716466"/>
            <a:ext cx="66967" cy="66929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03406" y="6716466"/>
            <a:ext cx="66979" cy="6692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557" y="6716466"/>
            <a:ext cx="67017" cy="6692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33026" y="6457652"/>
            <a:ext cx="66979" cy="6692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374188" y="6457652"/>
            <a:ext cx="66967" cy="6692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15333" y="6457652"/>
            <a:ext cx="67005" cy="6692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6484" y="6457652"/>
            <a:ext cx="67017" cy="6692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97640" y="6457652"/>
            <a:ext cx="66967" cy="66928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8792" y="6457691"/>
            <a:ext cx="66979" cy="6689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79987" y="6457691"/>
            <a:ext cx="66929" cy="6689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21100" y="6457691"/>
            <a:ext cx="66979" cy="6689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2263" y="6457691"/>
            <a:ext cx="66967" cy="6689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03406" y="6457691"/>
            <a:ext cx="66979" cy="66890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557" y="6457691"/>
            <a:ext cx="67017" cy="6689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33026" y="6198809"/>
            <a:ext cx="66979" cy="6689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74188" y="6198809"/>
            <a:ext cx="66967" cy="6689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15333" y="6198809"/>
            <a:ext cx="67005" cy="66890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6484" y="6198809"/>
            <a:ext cx="67017" cy="66890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97640" y="6198809"/>
            <a:ext cx="66967" cy="6689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8792" y="6198847"/>
            <a:ext cx="66979" cy="6685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9987" y="6198847"/>
            <a:ext cx="66929" cy="6685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1100" y="6198847"/>
            <a:ext cx="66979" cy="6685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2263" y="6198847"/>
            <a:ext cx="66967" cy="66852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03406" y="6198847"/>
            <a:ext cx="66979" cy="6685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4557" y="6198847"/>
            <a:ext cx="67017" cy="6685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33026" y="5939887"/>
            <a:ext cx="66979" cy="66967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374188" y="5939887"/>
            <a:ext cx="66967" cy="66967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15333" y="5939887"/>
            <a:ext cx="67005" cy="66967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856484" y="5939887"/>
            <a:ext cx="67017" cy="6696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97640" y="5939887"/>
            <a:ext cx="66967" cy="66967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338792" y="5939989"/>
            <a:ext cx="66979" cy="66865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79987" y="5939989"/>
            <a:ext cx="66929" cy="6686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1100" y="5939989"/>
            <a:ext cx="66979" cy="66865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62263" y="5939989"/>
            <a:ext cx="66967" cy="6686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3406" y="5939989"/>
            <a:ext cx="66979" cy="66865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4557" y="5939989"/>
            <a:ext cx="67017" cy="6686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633026" y="5681076"/>
            <a:ext cx="66979" cy="6692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74188" y="5681076"/>
            <a:ext cx="66967" cy="6692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115333" y="5681076"/>
            <a:ext cx="67005" cy="66928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56484" y="5681076"/>
            <a:ext cx="67017" cy="66928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597640" y="5681076"/>
            <a:ext cx="66967" cy="66928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338792" y="5681153"/>
            <a:ext cx="66979" cy="66852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79987" y="5681153"/>
            <a:ext cx="66929" cy="6685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1100" y="5681153"/>
            <a:ext cx="66979" cy="6685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62263" y="5681153"/>
            <a:ext cx="66967" cy="6685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03406" y="5681153"/>
            <a:ext cx="66979" cy="66852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4557" y="5681153"/>
            <a:ext cx="67017" cy="66852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33026" y="5422192"/>
            <a:ext cx="66979" cy="67005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374188" y="5422192"/>
            <a:ext cx="66967" cy="67005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15333" y="5422192"/>
            <a:ext cx="67005" cy="67005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856484" y="5422192"/>
            <a:ext cx="67017" cy="67005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597640" y="5422192"/>
            <a:ext cx="66967" cy="6700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38792" y="5422228"/>
            <a:ext cx="66979" cy="6700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79987" y="5422228"/>
            <a:ext cx="66929" cy="6700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21100" y="5422228"/>
            <a:ext cx="66979" cy="6700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2263" y="5422228"/>
            <a:ext cx="66967" cy="67005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03406" y="5422228"/>
            <a:ext cx="66979" cy="67005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4557" y="5422228"/>
            <a:ext cx="67017" cy="6700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33026" y="5163380"/>
            <a:ext cx="66979" cy="66967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374188" y="5163380"/>
            <a:ext cx="66967" cy="66967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15333" y="5163380"/>
            <a:ext cx="67005" cy="66967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856484" y="5163380"/>
            <a:ext cx="67017" cy="6696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597640" y="5163380"/>
            <a:ext cx="66967" cy="66967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338792" y="5163378"/>
            <a:ext cx="66979" cy="67005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79987" y="5163378"/>
            <a:ext cx="66929" cy="67005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1100" y="5163378"/>
            <a:ext cx="66979" cy="6700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62263" y="5163378"/>
            <a:ext cx="66967" cy="67005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03406" y="5163378"/>
            <a:ext cx="66979" cy="67005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4557" y="5163378"/>
            <a:ext cx="67017" cy="67005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633026" y="4904497"/>
            <a:ext cx="66979" cy="67005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74188" y="4904497"/>
            <a:ext cx="66967" cy="6700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115333" y="4904497"/>
            <a:ext cx="67005" cy="67005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856484" y="4904497"/>
            <a:ext cx="67017" cy="67005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597640" y="4904497"/>
            <a:ext cx="66967" cy="67005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338792" y="4904534"/>
            <a:ext cx="66979" cy="67005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9987" y="4904534"/>
            <a:ext cx="66929" cy="67005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1100" y="4904534"/>
            <a:ext cx="66979" cy="67005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62263" y="4904534"/>
            <a:ext cx="66967" cy="67005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3406" y="4904534"/>
            <a:ext cx="66979" cy="67005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4557" y="4904534"/>
            <a:ext cx="67017" cy="67005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633026" y="4645652"/>
            <a:ext cx="66979" cy="66967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374150" y="4645652"/>
            <a:ext cx="67005" cy="66967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115308" y="4645652"/>
            <a:ext cx="67005" cy="66967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856459" y="4645652"/>
            <a:ext cx="67005" cy="66967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597615" y="4645652"/>
            <a:ext cx="66967" cy="66967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338766" y="4645684"/>
            <a:ext cx="66967" cy="67005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79987" y="4645684"/>
            <a:ext cx="66903" cy="67005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1100" y="4645684"/>
            <a:ext cx="66941" cy="6700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62263" y="4645684"/>
            <a:ext cx="66890" cy="67005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03408" y="4645684"/>
            <a:ext cx="66903" cy="67005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4557" y="4645684"/>
            <a:ext cx="67005" cy="67005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633026" y="4386802"/>
            <a:ext cx="66979" cy="6700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374150" y="4386802"/>
            <a:ext cx="67005" cy="67005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115308" y="4386802"/>
            <a:ext cx="67005" cy="6700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856459" y="4386802"/>
            <a:ext cx="67005" cy="67005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597615" y="4386802"/>
            <a:ext cx="66967" cy="67005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38766" y="4386840"/>
            <a:ext cx="66967" cy="66967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79987" y="4386840"/>
            <a:ext cx="66903" cy="66967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21100" y="4386840"/>
            <a:ext cx="66941" cy="66967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2263" y="4386840"/>
            <a:ext cx="66890" cy="66967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03408" y="4386840"/>
            <a:ext cx="66903" cy="66967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4557" y="4386840"/>
            <a:ext cx="67005" cy="66967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633026" y="4127958"/>
            <a:ext cx="66979" cy="66967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374150" y="4127958"/>
            <a:ext cx="67005" cy="66967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115308" y="4127958"/>
            <a:ext cx="67005" cy="66967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856459" y="4127958"/>
            <a:ext cx="67005" cy="66967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597615" y="4127958"/>
            <a:ext cx="66967" cy="66967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338766" y="4127995"/>
            <a:ext cx="66967" cy="66967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79987" y="4127995"/>
            <a:ext cx="66903" cy="6696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1100" y="4127995"/>
            <a:ext cx="66941" cy="66967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62263" y="4127995"/>
            <a:ext cx="66890" cy="66967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03408" y="4127995"/>
            <a:ext cx="66903" cy="66967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4557" y="4127995"/>
            <a:ext cx="67005" cy="66967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633026" y="3869113"/>
            <a:ext cx="66979" cy="66967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374150" y="3869113"/>
            <a:ext cx="67005" cy="66967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115308" y="3869113"/>
            <a:ext cx="67005" cy="66967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856459" y="3869113"/>
            <a:ext cx="67005" cy="66967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597615" y="3869113"/>
            <a:ext cx="66967" cy="66967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38766" y="3869112"/>
            <a:ext cx="66967" cy="67005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79987" y="3869112"/>
            <a:ext cx="66903" cy="67005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21100" y="3869112"/>
            <a:ext cx="66941" cy="67005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2263" y="3869112"/>
            <a:ext cx="66890" cy="67005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03408" y="3869112"/>
            <a:ext cx="66903" cy="67005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557" y="3869112"/>
            <a:ext cx="67005" cy="67005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33026" y="3610306"/>
            <a:ext cx="66979" cy="66928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374150" y="3610306"/>
            <a:ext cx="67005" cy="66928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115308" y="3610306"/>
            <a:ext cx="67005" cy="66928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56459" y="3610306"/>
            <a:ext cx="67005" cy="66928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1597615" y="3610306"/>
            <a:ext cx="66967" cy="66928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338766" y="3610301"/>
            <a:ext cx="66967" cy="66967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079987" y="3610301"/>
            <a:ext cx="66903" cy="66967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21100" y="3610301"/>
            <a:ext cx="66941" cy="66967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62263" y="3610301"/>
            <a:ext cx="66890" cy="66967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3408" y="3610301"/>
            <a:ext cx="66903" cy="66967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4557" y="3610301"/>
            <a:ext cx="67005" cy="66967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633026" y="3351419"/>
            <a:ext cx="66979" cy="66967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74150" y="3351419"/>
            <a:ext cx="67005" cy="66967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115308" y="3351419"/>
            <a:ext cx="67005" cy="66967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856459" y="3351419"/>
            <a:ext cx="67005" cy="66967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597615" y="3351419"/>
            <a:ext cx="66967" cy="66967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38766" y="3351418"/>
            <a:ext cx="66967" cy="67005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9987" y="3351418"/>
            <a:ext cx="66903" cy="67005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21100" y="3351418"/>
            <a:ext cx="66941" cy="67005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562263" y="3351418"/>
            <a:ext cx="66890" cy="67005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03408" y="3351418"/>
            <a:ext cx="66903" cy="67005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4557" y="3351418"/>
            <a:ext cx="67005" cy="67005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33026" y="3092612"/>
            <a:ext cx="66979" cy="66890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374150" y="3092612"/>
            <a:ext cx="67005" cy="66890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115308" y="3092612"/>
            <a:ext cx="67005" cy="66890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856459" y="3092612"/>
            <a:ext cx="67005" cy="66890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597615" y="3092612"/>
            <a:ext cx="66967" cy="66890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38766" y="3092610"/>
            <a:ext cx="66967" cy="66967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079987" y="3092610"/>
            <a:ext cx="66903" cy="66967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21100" y="3092610"/>
            <a:ext cx="66941" cy="66967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562263" y="3092610"/>
            <a:ext cx="66890" cy="66967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3408" y="3092610"/>
            <a:ext cx="66903" cy="66967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4557" y="3092610"/>
            <a:ext cx="67005" cy="66967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633026" y="2833729"/>
            <a:ext cx="66979" cy="6692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374150" y="2833729"/>
            <a:ext cx="67005" cy="66928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15308" y="2833729"/>
            <a:ext cx="67005" cy="66928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856459" y="2833729"/>
            <a:ext cx="67005" cy="66928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97615" y="2833729"/>
            <a:ext cx="66967" cy="6692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38766" y="2833723"/>
            <a:ext cx="66967" cy="67005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79987" y="2833723"/>
            <a:ext cx="66903" cy="67005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21100" y="2833723"/>
            <a:ext cx="66941" cy="67005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62263" y="2833723"/>
            <a:ext cx="66890" cy="67005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03408" y="2833723"/>
            <a:ext cx="66903" cy="67005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4557" y="2833723"/>
            <a:ext cx="67005" cy="67005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633026" y="2574880"/>
            <a:ext cx="66979" cy="66928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374150" y="2574880"/>
            <a:ext cx="67005" cy="66928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115308" y="2574880"/>
            <a:ext cx="67005" cy="66928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856459" y="2574880"/>
            <a:ext cx="67005" cy="66928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597615" y="2574880"/>
            <a:ext cx="66967" cy="66928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38766" y="2574880"/>
            <a:ext cx="66967" cy="66928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79987" y="2574880"/>
            <a:ext cx="66903" cy="66928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21100" y="2574880"/>
            <a:ext cx="66941" cy="66928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62263" y="2574880"/>
            <a:ext cx="66890" cy="66928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03408" y="2574880"/>
            <a:ext cx="66903" cy="6692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557" y="2574880"/>
            <a:ext cx="67005" cy="6692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633026" y="2316034"/>
            <a:ext cx="66979" cy="66967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374150" y="2316034"/>
            <a:ext cx="67005" cy="66967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115308" y="2316034"/>
            <a:ext cx="67005" cy="66967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56459" y="2316034"/>
            <a:ext cx="67005" cy="66967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597615" y="2316034"/>
            <a:ext cx="66967" cy="66967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338766" y="2316034"/>
            <a:ext cx="66967" cy="66967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079987" y="2316034"/>
            <a:ext cx="66903" cy="66967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21100" y="2316034"/>
            <a:ext cx="66941" cy="66967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562263" y="2316034"/>
            <a:ext cx="66890" cy="66967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03408" y="2316034"/>
            <a:ext cx="66903" cy="66967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557" y="2316034"/>
            <a:ext cx="67005" cy="66967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633026" y="2057189"/>
            <a:ext cx="66979" cy="66928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374150" y="2057189"/>
            <a:ext cx="67005" cy="66928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115308" y="2057189"/>
            <a:ext cx="67005" cy="66928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856459" y="2057189"/>
            <a:ext cx="67005" cy="66928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597615" y="2057189"/>
            <a:ext cx="66967" cy="66928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338766" y="2057189"/>
            <a:ext cx="66967" cy="66928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079987" y="2057189"/>
            <a:ext cx="66903" cy="66928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21100" y="2057189"/>
            <a:ext cx="66941" cy="66928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62263" y="2057189"/>
            <a:ext cx="66890" cy="66928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03408" y="2057189"/>
            <a:ext cx="66903" cy="66928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4557" y="2057189"/>
            <a:ext cx="67005" cy="66928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633026" y="1798340"/>
            <a:ext cx="66979" cy="66928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374150" y="1798340"/>
            <a:ext cx="67005" cy="66928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115308" y="1798340"/>
            <a:ext cx="67005" cy="66928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856459" y="1798340"/>
            <a:ext cx="67005" cy="66928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597615" y="1798340"/>
            <a:ext cx="66967" cy="66928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338766" y="1798340"/>
            <a:ext cx="66967" cy="66928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79987" y="1798340"/>
            <a:ext cx="66903" cy="66928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21100" y="1798340"/>
            <a:ext cx="66941" cy="66928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62263" y="1798340"/>
            <a:ext cx="66890" cy="66928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03408" y="1798340"/>
            <a:ext cx="66903" cy="66928"/>
          </a:xfrm>
          <a:prstGeom prst="rect">
            <a:avLst/>
          </a:prstGeom>
          <a:blipFill>
            <a:blip r:embed="rId2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4557" y="1798340"/>
            <a:ext cx="67005" cy="66928"/>
          </a:xfrm>
          <a:prstGeom prst="rect">
            <a:avLst/>
          </a:prstGeom>
          <a:blipFill>
            <a:blip r:embed="rId2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633026" y="1539419"/>
            <a:ext cx="66979" cy="67005"/>
          </a:xfrm>
          <a:prstGeom prst="rect">
            <a:avLst/>
          </a:prstGeom>
          <a:blipFill>
            <a:blip r:embed="rId2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374150" y="1539419"/>
            <a:ext cx="67005" cy="67005"/>
          </a:xfrm>
          <a:prstGeom prst="rect">
            <a:avLst/>
          </a:prstGeom>
          <a:blipFill>
            <a:blip r:embed="rId2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15308" y="1539419"/>
            <a:ext cx="67005" cy="67005"/>
          </a:xfrm>
          <a:prstGeom prst="rect">
            <a:avLst/>
          </a:prstGeom>
          <a:blipFill>
            <a:blip r:embed="rId2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856459" y="1539419"/>
            <a:ext cx="67005" cy="67005"/>
          </a:xfrm>
          <a:prstGeom prst="rect">
            <a:avLst/>
          </a:prstGeom>
          <a:blipFill>
            <a:blip r:embed="rId2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597615" y="1539419"/>
            <a:ext cx="66967" cy="67005"/>
          </a:xfrm>
          <a:prstGeom prst="rect">
            <a:avLst/>
          </a:prstGeom>
          <a:blipFill>
            <a:blip r:embed="rId2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338766" y="1539419"/>
            <a:ext cx="66967" cy="67005"/>
          </a:xfrm>
          <a:prstGeom prst="rect">
            <a:avLst/>
          </a:prstGeom>
          <a:blipFill>
            <a:blip r:embed="rId2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79987" y="1539419"/>
            <a:ext cx="66903" cy="67005"/>
          </a:xfrm>
          <a:prstGeom prst="rect">
            <a:avLst/>
          </a:prstGeom>
          <a:blipFill>
            <a:blip r:embed="rId2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21100" y="1539419"/>
            <a:ext cx="66941" cy="67005"/>
          </a:xfrm>
          <a:prstGeom prst="rect">
            <a:avLst/>
          </a:prstGeom>
          <a:blipFill>
            <a:blip r:embed="rId2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562263" y="1539419"/>
            <a:ext cx="66890" cy="67005"/>
          </a:xfrm>
          <a:prstGeom prst="rect">
            <a:avLst/>
          </a:prstGeom>
          <a:blipFill>
            <a:blip r:embed="rId2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303408" y="1539419"/>
            <a:ext cx="66903" cy="67005"/>
          </a:xfrm>
          <a:prstGeom prst="rect">
            <a:avLst/>
          </a:prstGeom>
          <a:blipFill>
            <a:blip r:embed="rId2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4557" y="1539419"/>
            <a:ext cx="67005" cy="67005"/>
          </a:xfrm>
          <a:prstGeom prst="rect">
            <a:avLst/>
          </a:prstGeom>
          <a:blipFill>
            <a:blip r:embed="rId2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33026" y="1280612"/>
            <a:ext cx="66979" cy="66967"/>
          </a:xfrm>
          <a:prstGeom prst="rect">
            <a:avLst/>
          </a:prstGeom>
          <a:blipFill>
            <a:blip r:embed="rId2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374150" y="1280612"/>
            <a:ext cx="67005" cy="66967"/>
          </a:xfrm>
          <a:prstGeom prst="rect">
            <a:avLst/>
          </a:prstGeom>
          <a:blipFill>
            <a:blip r:embed="rId2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115308" y="1280612"/>
            <a:ext cx="67005" cy="66967"/>
          </a:xfrm>
          <a:prstGeom prst="rect">
            <a:avLst/>
          </a:prstGeom>
          <a:blipFill>
            <a:blip r:embed="rId2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856459" y="1280612"/>
            <a:ext cx="67005" cy="66967"/>
          </a:xfrm>
          <a:prstGeom prst="rect">
            <a:avLst/>
          </a:prstGeom>
          <a:blipFill>
            <a:blip r:embed="rId2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597615" y="1280612"/>
            <a:ext cx="66967" cy="66967"/>
          </a:xfrm>
          <a:prstGeom prst="rect">
            <a:avLst/>
          </a:prstGeom>
          <a:blipFill>
            <a:blip r:embed="rId2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338766" y="1280675"/>
            <a:ext cx="66967" cy="66903"/>
          </a:xfrm>
          <a:prstGeom prst="rect">
            <a:avLst/>
          </a:prstGeom>
          <a:blipFill>
            <a:blip r:embed="rId2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79987" y="1280675"/>
            <a:ext cx="66903" cy="66903"/>
          </a:xfrm>
          <a:prstGeom prst="rect">
            <a:avLst/>
          </a:prstGeom>
          <a:blipFill>
            <a:blip r:embed="rId2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21100" y="1280675"/>
            <a:ext cx="66941" cy="66903"/>
          </a:xfrm>
          <a:prstGeom prst="rect">
            <a:avLst/>
          </a:prstGeom>
          <a:blipFill>
            <a:blip r:embed="rId2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562263" y="1280675"/>
            <a:ext cx="66890" cy="66903"/>
          </a:xfrm>
          <a:prstGeom prst="rect">
            <a:avLst/>
          </a:prstGeom>
          <a:blipFill>
            <a:blip r:embed="rId2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03408" y="1280675"/>
            <a:ext cx="66903" cy="66903"/>
          </a:xfrm>
          <a:prstGeom prst="rect">
            <a:avLst/>
          </a:prstGeom>
          <a:blipFill>
            <a:blip r:embed="rId2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4557" y="1280675"/>
            <a:ext cx="67005" cy="66903"/>
          </a:xfrm>
          <a:prstGeom prst="rect">
            <a:avLst/>
          </a:prstGeom>
          <a:blipFill>
            <a:blip r:embed="rId2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633026" y="1021800"/>
            <a:ext cx="66979" cy="66928"/>
          </a:xfrm>
          <a:prstGeom prst="rect">
            <a:avLst/>
          </a:prstGeom>
          <a:blipFill>
            <a:blip r:embed="rId2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374150" y="1021800"/>
            <a:ext cx="67005" cy="66928"/>
          </a:xfrm>
          <a:prstGeom prst="rect">
            <a:avLst/>
          </a:prstGeom>
          <a:blipFill>
            <a:blip r:embed="rId2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115308" y="1021800"/>
            <a:ext cx="67005" cy="66928"/>
          </a:xfrm>
          <a:prstGeom prst="rect">
            <a:avLst/>
          </a:prstGeom>
          <a:blipFill>
            <a:blip r:embed="rId2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856459" y="1021800"/>
            <a:ext cx="67005" cy="66928"/>
          </a:xfrm>
          <a:prstGeom prst="rect">
            <a:avLst/>
          </a:prstGeom>
          <a:blipFill>
            <a:blip r:embed="rId2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597615" y="1021800"/>
            <a:ext cx="66967" cy="66928"/>
          </a:xfrm>
          <a:prstGeom prst="rect">
            <a:avLst/>
          </a:prstGeom>
          <a:blipFill>
            <a:blip r:embed="rId2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338766" y="1021800"/>
            <a:ext cx="66967" cy="66928"/>
          </a:xfrm>
          <a:prstGeom prst="rect">
            <a:avLst/>
          </a:prstGeom>
          <a:blipFill>
            <a:blip r:embed="rId2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079987" y="1021800"/>
            <a:ext cx="66903" cy="66928"/>
          </a:xfrm>
          <a:prstGeom prst="rect">
            <a:avLst/>
          </a:prstGeom>
          <a:blipFill>
            <a:blip r:embed="rId2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21100" y="1021800"/>
            <a:ext cx="66941" cy="66928"/>
          </a:xfrm>
          <a:prstGeom prst="rect">
            <a:avLst/>
          </a:prstGeom>
          <a:blipFill>
            <a:blip r:embed="rId2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562263" y="1021800"/>
            <a:ext cx="66890" cy="66928"/>
          </a:xfrm>
          <a:prstGeom prst="rect">
            <a:avLst/>
          </a:prstGeom>
          <a:blipFill>
            <a:blip r:embed="rId2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03408" y="1021800"/>
            <a:ext cx="66903" cy="66928"/>
          </a:xfrm>
          <a:prstGeom prst="rect">
            <a:avLst/>
          </a:prstGeom>
          <a:blipFill>
            <a:blip r:embed="rId2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4557" y="1021800"/>
            <a:ext cx="67005" cy="66928"/>
          </a:xfrm>
          <a:prstGeom prst="rect">
            <a:avLst/>
          </a:prstGeom>
          <a:blipFill>
            <a:blip r:embed="rId2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633026" y="762955"/>
            <a:ext cx="66979" cy="66928"/>
          </a:xfrm>
          <a:prstGeom prst="rect">
            <a:avLst/>
          </a:prstGeom>
          <a:blipFill>
            <a:blip r:embed="rId2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374150" y="762955"/>
            <a:ext cx="67005" cy="66928"/>
          </a:xfrm>
          <a:prstGeom prst="rect">
            <a:avLst/>
          </a:prstGeom>
          <a:blipFill>
            <a:blip r:embed="rId2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15308" y="762955"/>
            <a:ext cx="67005" cy="66928"/>
          </a:xfrm>
          <a:prstGeom prst="rect">
            <a:avLst/>
          </a:prstGeom>
          <a:blipFill>
            <a:blip r:embed="rId2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856459" y="762955"/>
            <a:ext cx="67005" cy="66928"/>
          </a:xfrm>
          <a:prstGeom prst="rect">
            <a:avLst/>
          </a:prstGeom>
          <a:blipFill>
            <a:blip r:embed="rId2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597615" y="762955"/>
            <a:ext cx="66967" cy="66928"/>
          </a:xfrm>
          <a:prstGeom prst="rect">
            <a:avLst/>
          </a:prstGeom>
          <a:blipFill>
            <a:blip r:embed="rId2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338766" y="762955"/>
            <a:ext cx="66967" cy="66928"/>
          </a:xfrm>
          <a:prstGeom prst="rect">
            <a:avLst/>
          </a:prstGeom>
          <a:blipFill>
            <a:blip r:embed="rId2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79987" y="762955"/>
            <a:ext cx="66903" cy="66928"/>
          </a:xfrm>
          <a:prstGeom prst="rect">
            <a:avLst/>
          </a:prstGeom>
          <a:blipFill>
            <a:blip r:embed="rId2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821100" y="762955"/>
            <a:ext cx="66941" cy="66928"/>
          </a:xfrm>
          <a:prstGeom prst="rect">
            <a:avLst/>
          </a:prstGeom>
          <a:blipFill>
            <a:blip r:embed="rId2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62263" y="762955"/>
            <a:ext cx="66890" cy="66928"/>
          </a:xfrm>
          <a:prstGeom prst="rect">
            <a:avLst/>
          </a:prstGeom>
          <a:blipFill>
            <a:blip r:embed="rId2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03408" y="762955"/>
            <a:ext cx="66903" cy="66928"/>
          </a:xfrm>
          <a:prstGeom prst="rect">
            <a:avLst/>
          </a:prstGeom>
          <a:blipFill>
            <a:blip r:embed="rId2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44557" y="762955"/>
            <a:ext cx="67005" cy="66928"/>
          </a:xfrm>
          <a:prstGeom prst="rect">
            <a:avLst/>
          </a:prstGeom>
          <a:blipFill>
            <a:blip r:embed="rId2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633026" y="504068"/>
            <a:ext cx="66979" cy="66967"/>
          </a:xfrm>
          <a:prstGeom prst="rect">
            <a:avLst/>
          </a:prstGeom>
          <a:blipFill>
            <a:blip r:embed="rId3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74150" y="504068"/>
            <a:ext cx="67005" cy="66967"/>
          </a:xfrm>
          <a:prstGeom prst="rect">
            <a:avLst/>
          </a:prstGeom>
          <a:blipFill>
            <a:blip r:embed="rId3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15308" y="504068"/>
            <a:ext cx="67005" cy="66967"/>
          </a:xfrm>
          <a:prstGeom prst="rect">
            <a:avLst/>
          </a:prstGeom>
          <a:blipFill>
            <a:blip r:embed="rId3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1856459" y="504068"/>
            <a:ext cx="67005" cy="66967"/>
          </a:xfrm>
          <a:prstGeom prst="rect">
            <a:avLst/>
          </a:prstGeom>
          <a:blipFill>
            <a:blip r:embed="rId3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1597615" y="504068"/>
            <a:ext cx="66967" cy="66967"/>
          </a:xfrm>
          <a:prstGeom prst="rect">
            <a:avLst/>
          </a:prstGeom>
          <a:blipFill>
            <a:blip r:embed="rId3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1338766" y="504068"/>
            <a:ext cx="66967" cy="66967"/>
          </a:xfrm>
          <a:prstGeom prst="rect">
            <a:avLst/>
          </a:prstGeom>
          <a:blipFill>
            <a:blip r:embed="rId3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1079987" y="504068"/>
            <a:ext cx="66903" cy="66967"/>
          </a:xfrm>
          <a:prstGeom prst="rect">
            <a:avLst/>
          </a:prstGeom>
          <a:blipFill>
            <a:blip r:embed="rId3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21100" y="504068"/>
            <a:ext cx="66941" cy="66967"/>
          </a:xfrm>
          <a:prstGeom prst="rect">
            <a:avLst/>
          </a:prstGeom>
          <a:blipFill>
            <a:blip r:embed="rId3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62263" y="504068"/>
            <a:ext cx="66890" cy="66967"/>
          </a:xfrm>
          <a:prstGeom prst="rect">
            <a:avLst/>
          </a:prstGeom>
          <a:blipFill>
            <a:blip r:embed="rId3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03408" y="504068"/>
            <a:ext cx="66903" cy="66967"/>
          </a:xfrm>
          <a:prstGeom prst="rect">
            <a:avLst/>
          </a:prstGeom>
          <a:blipFill>
            <a:blip r:embed="rId3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44557" y="504068"/>
            <a:ext cx="67005" cy="66967"/>
          </a:xfrm>
          <a:prstGeom prst="rect">
            <a:avLst/>
          </a:prstGeom>
          <a:blipFill>
            <a:blip r:embed="rId3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633026" y="245224"/>
            <a:ext cx="66979" cy="66928"/>
          </a:xfrm>
          <a:prstGeom prst="rect">
            <a:avLst/>
          </a:prstGeom>
          <a:blipFill>
            <a:blip r:embed="rId3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74150" y="245224"/>
            <a:ext cx="67005" cy="66928"/>
          </a:xfrm>
          <a:prstGeom prst="rect">
            <a:avLst/>
          </a:prstGeom>
          <a:blipFill>
            <a:blip r:embed="rId3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15308" y="245224"/>
            <a:ext cx="67005" cy="66928"/>
          </a:xfrm>
          <a:prstGeom prst="rect">
            <a:avLst/>
          </a:prstGeom>
          <a:blipFill>
            <a:blip r:embed="rId3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856459" y="245224"/>
            <a:ext cx="67005" cy="66928"/>
          </a:xfrm>
          <a:prstGeom prst="rect">
            <a:avLst/>
          </a:prstGeom>
          <a:blipFill>
            <a:blip r:embed="rId3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597615" y="245224"/>
            <a:ext cx="66967" cy="66928"/>
          </a:xfrm>
          <a:prstGeom prst="rect">
            <a:avLst/>
          </a:prstGeom>
          <a:blipFill>
            <a:blip r:embed="rId3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338766" y="245224"/>
            <a:ext cx="66967" cy="66928"/>
          </a:xfrm>
          <a:prstGeom prst="rect">
            <a:avLst/>
          </a:prstGeom>
          <a:blipFill>
            <a:blip r:embed="rId3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079987" y="245224"/>
            <a:ext cx="66903" cy="66928"/>
          </a:xfrm>
          <a:prstGeom prst="rect">
            <a:avLst/>
          </a:prstGeom>
          <a:blipFill>
            <a:blip r:embed="rId3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21100" y="245224"/>
            <a:ext cx="66941" cy="66928"/>
          </a:xfrm>
          <a:prstGeom prst="rect">
            <a:avLst/>
          </a:prstGeom>
          <a:blipFill>
            <a:blip r:embed="rId3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562263" y="245224"/>
            <a:ext cx="66890" cy="66928"/>
          </a:xfrm>
          <a:prstGeom prst="rect">
            <a:avLst/>
          </a:prstGeom>
          <a:blipFill>
            <a:blip r:embed="rId3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03408" y="245224"/>
            <a:ext cx="66903" cy="66928"/>
          </a:xfrm>
          <a:prstGeom prst="rect">
            <a:avLst/>
          </a:prstGeom>
          <a:blipFill>
            <a:blip r:embed="rId3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44557" y="245224"/>
            <a:ext cx="67005" cy="66928"/>
          </a:xfrm>
          <a:prstGeom prst="rect">
            <a:avLst/>
          </a:prstGeom>
          <a:blipFill>
            <a:blip r:embed="rId3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33026" y="0"/>
            <a:ext cx="66979" cy="63854"/>
          </a:xfrm>
          <a:prstGeom prst="rect">
            <a:avLst/>
          </a:prstGeom>
          <a:blipFill>
            <a:blip r:embed="rId3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74150" y="0"/>
            <a:ext cx="67005" cy="63854"/>
          </a:xfrm>
          <a:prstGeom prst="rect">
            <a:avLst/>
          </a:prstGeom>
          <a:blipFill>
            <a:blip r:embed="rId3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115308" y="0"/>
            <a:ext cx="67005" cy="63854"/>
          </a:xfrm>
          <a:prstGeom prst="rect">
            <a:avLst/>
          </a:prstGeom>
          <a:blipFill>
            <a:blip r:embed="rId3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856459" y="0"/>
            <a:ext cx="67005" cy="63854"/>
          </a:xfrm>
          <a:prstGeom prst="rect">
            <a:avLst/>
          </a:prstGeom>
          <a:blipFill>
            <a:blip r:embed="rId3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597615" y="0"/>
            <a:ext cx="66967" cy="63854"/>
          </a:xfrm>
          <a:prstGeom prst="rect">
            <a:avLst/>
          </a:prstGeom>
          <a:blipFill>
            <a:blip r:embed="rId3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1338766" y="0"/>
            <a:ext cx="66967" cy="63854"/>
          </a:xfrm>
          <a:prstGeom prst="rect">
            <a:avLst/>
          </a:prstGeom>
          <a:blipFill>
            <a:blip r:embed="rId3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1079987" y="0"/>
            <a:ext cx="66903" cy="63854"/>
          </a:xfrm>
          <a:prstGeom prst="rect">
            <a:avLst/>
          </a:prstGeom>
          <a:blipFill>
            <a:blip r:embed="rId3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1100" y="0"/>
            <a:ext cx="66941" cy="63854"/>
          </a:xfrm>
          <a:prstGeom prst="rect">
            <a:avLst/>
          </a:prstGeom>
          <a:blipFill>
            <a:blip r:embed="rId3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62263" y="0"/>
            <a:ext cx="66890" cy="63854"/>
          </a:xfrm>
          <a:prstGeom prst="rect">
            <a:avLst/>
          </a:prstGeom>
          <a:blipFill>
            <a:blip r:embed="rId3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3408" y="0"/>
            <a:ext cx="66903" cy="63854"/>
          </a:xfrm>
          <a:prstGeom prst="rect">
            <a:avLst/>
          </a:prstGeom>
          <a:blipFill>
            <a:blip r:embed="rId3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44557" y="0"/>
            <a:ext cx="67005" cy="63854"/>
          </a:xfrm>
          <a:prstGeom prst="rect">
            <a:avLst/>
          </a:prstGeom>
          <a:blipFill>
            <a:blip r:embed="rId3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9"/>
          <p:cNvSpPr/>
          <p:nvPr/>
        </p:nvSpPr>
        <p:spPr>
          <a:xfrm rot="5400000">
            <a:off x="4592938" y="690967"/>
            <a:ext cx="1476375" cy="130175"/>
          </a:xfrm>
          <a:custGeom>
            <a:avLst/>
            <a:gdLst/>
            <a:ahLst/>
            <a:cxnLst/>
            <a:rect l="l" t="t" r="r" b="b"/>
            <a:pathLst>
              <a:path w="1476375" h="130175">
                <a:moveTo>
                  <a:pt x="220449" y="36982"/>
                </a:moveTo>
                <a:lnTo>
                  <a:pt x="121337" y="36982"/>
                </a:lnTo>
                <a:lnTo>
                  <a:pt x="146138" y="39642"/>
                </a:lnTo>
                <a:lnTo>
                  <a:pt x="169621" y="47455"/>
                </a:lnTo>
                <a:lnTo>
                  <a:pt x="191244" y="60165"/>
                </a:lnTo>
                <a:lnTo>
                  <a:pt x="235456" y="100044"/>
                </a:lnTo>
                <a:lnTo>
                  <a:pt x="263677" y="116524"/>
                </a:lnTo>
                <a:lnTo>
                  <a:pt x="294410" y="126643"/>
                </a:lnTo>
                <a:lnTo>
                  <a:pt x="326937" y="130086"/>
                </a:lnTo>
                <a:lnTo>
                  <a:pt x="359466" y="126643"/>
                </a:lnTo>
                <a:lnTo>
                  <a:pt x="390202" y="116524"/>
                </a:lnTo>
                <a:lnTo>
                  <a:pt x="418424" y="100044"/>
                </a:lnTo>
                <a:lnTo>
                  <a:pt x="426123" y="93103"/>
                </a:lnTo>
                <a:lnTo>
                  <a:pt x="326937" y="93103"/>
                </a:lnTo>
                <a:lnTo>
                  <a:pt x="302138" y="90451"/>
                </a:lnTo>
                <a:lnTo>
                  <a:pt x="278658" y="82656"/>
                </a:lnTo>
                <a:lnTo>
                  <a:pt x="257036" y="69963"/>
                </a:lnTo>
                <a:lnTo>
                  <a:pt x="220449" y="36982"/>
                </a:lnTo>
                <a:close/>
              </a:path>
              <a:path w="1476375" h="130175">
                <a:moveTo>
                  <a:pt x="631628" y="38296"/>
                </a:moveTo>
                <a:lnTo>
                  <a:pt x="532601" y="38296"/>
                </a:lnTo>
                <a:lnTo>
                  <a:pt x="580487" y="48102"/>
                </a:lnTo>
                <a:lnTo>
                  <a:pt x="621717" y="77520"/>
                </a:lnTo>
                <a:lnTo>
                  <a:pt x="646731" y="100044"/>
                </a:lnTo>
                <a:lnTo>
                  <a:pt x="674962" y="116524"/>
                </a:lnTo>
                <a:lnTo>
                  <a:pt x="705688" y="126643"/>
                </a:lnTo>
                <a:lnTo>
                  <a:pt x="738189" y="130086"/>
                </a:lnTo>
                <a:lnTo>
                  <a:pt x="770709" y="126643"/>
                </a:lnTo>
                <a:lnTo>
                  <a:pt x="801430" y="116524"/>
                </a:lnTo>
                <a:lnTo>
                  <a:pt x="829648" y="100044"/>
                </a:lnTo>
                <a:lnTo>
                  <a:pt x="837356" y="93103"/>
                </a:lnTo>
                <a:lnTo>
                  <a:pt x="738189" y="93103"/>
                </a:lnTo>
                <a:lnTo>
                  <a:pt x="713388" y="90451"/>
                </a:lnTo>
                <a:lnTo>
                  <a:pt x="689905" y="82656"/>
                </a:lnTo>
                <a:lnTo>
                  <a:pt x="668282" y="69963"/>
                </a:lnTo>
                <a:lnTo>
                  <a:pt x="649060" y="52616"/>
                </a:lnTo>
                <a:lnTo>
                  <a:pt x="631628" y="38296"/>
                </a:lnTo>
                <a:close/>
              </a:path>
              <a:path w="1476375" h="130175">
                <a:moveTo>
                  <a:pt x="1042857" y="36982"/>
                </a:moveTo>
                <a:lnTo>
                  <a:pt x="943840" y="36982"/>
                </a:lnTo>
                <a:lnTo>
                  <a:pt x="968601" y="39642"/>
                </a:lnTo>
                <a:lnTo>
                  <a:pt x="992041" y="47455"/>
                </a:lnTo>
                <a:lnTo>
                  <a:pt x="1013622" y="60165"/>
                </a:lnTo>
                <a:lnTo>
                  <a:pt x="1039486" y="83540"/>
                </a:lnTo>
                <a:lnTo>
                  <a:pt x="1057807" y="100044"/>
                </a:lnTo>
                <a:lnTo>
                  <a:pt x="1086008" y="116524"/>
                </a:lnTo>
                <a:lnTo>
                  <a:pt x="1116712" y="126643"/>
                </a:lnTo>
                <a:lnTo>
                  <a:pt x="1149224" y="130086"/>
                </a:lnTo>
                <a:lnTo>
                  <a:pt x="1181717" y="126643"/>
                </a:lnTo>
                <a:lnTo>
                  <a:pt x="1212426" y="116524"/>
                </a:lnTo>
                <a:lnTo>
                  <a:pt x="1240639" y="100044"/>
                </a:lnTo>
                <a:lnTo>
                  <a:pt x="1248343" y="93103"/>
                </a:lnTo>
                <a:lnTo>
                  <a:pt x="1149224" y="93103"/>
                </a:lnTo>
                <a:lnTo>
                  <a:pt x="1124461" y="90451"/>
                </a:lnTo>
                <a:lnTo>
                  <a:pt x="1101002" y="82656"/>
                </a:lnTo>
                <a:lnTo>
                  <a:pt x="1079401" y="69963"/>
                </a:lnTo>
                <a:lnTo>
                  <a:pt x="1042857" y="36982"/>
                </a:lnTo>
                <a:close/>
              </a:path>
              <a:path w="1476375" h="130175">
                <a:moveTo>
                  <a:pt x="532607" y="1752"/>
                </a:moveTo>
                <a:lnTo>
                  <a:pt x="490251" y="7404"/>
                </a:lnTo>
                <a:lnTo>
                  <a:pt x="450538" y="24358"/>
                </a:lnTo>
                <a:lnTo>
                  <a:pt x="416117" y="52616"/>
                </a:lnTo>
                <a:lnTo>
                  <a:pt x="396887" y="69963"/>
                </a:lnTo>
                <a:lnTo>
                  <a:pt x="375246" y="82656"/>
                </a:lnTo>
                <a:lnTo>
                  <a:pt x="351746" y="90451"/>
                </a:lnTo>
                <a:lnTo>
                  <a:pt x="326937" y="93103"/>
                </a:lnTo>
                <a:lnTo>
                  <a:pt x="426123" y="93103"/>
                </a:lnTo>
                <a:lnTo>
                  <a:pt x="443480" y="77470"/>
                </a:lnTo>
                <a:lnTo>
                  <a:pt x="484696" y="48102"/>
                </a:lnTo>
                <a:lnTo>
                  <a:pt x="532601" y="38296"/>
                </a:lnTo>
                <a:lnTo>
                  <a:pt x="631628" y="38296"/>
                </a:lnTo>
                <a:lnTo>
                  <a:pt x="614660" y="24358"/>
                </a:lnTo>
                <a:lnTo>
                  <a:pt x="574960" y="7404"/>
                </a:lnTo>
                <a:lnTo>
                  <a:pt x="532607" y="1752"/>
                </a:lnTo>
                <a:close/>
              </a:path>
              <a:path w="1476375" h="130175">
                <a:moveTo>
                  <a:pt x="943789" y="0"/>
                </a:moveTo>
                <a:lnTo>
                  <a:pt x="911289" y="3452"/>
                </a:lnTo>
                <a:lnTo>
                  <a:pt x="880568" y="13592"/>
                </a:lnTo>
                <a:lnTo>
                  <a:pt x="852352" y="30089"/>
                </a:lnTo>
                <a:lnTo>
                  <a:pt x="808117" y="69963"/>
                </a:lnTo>
                <a:lnTo>
                  <a:pt x="786479" y="82656"/>
                </a:lnTo>
                <a:lnTo>
                  <a:pt x="762990" y="90451"/>
                </a:lnTo>
                <a:lnTo>
                  <a:pt x="738189" y="93103"/>
                </a:lnTo>
                <a:lnTo>
                  <a:pt x="837356" y="93103"/>
                </a:lnTo>
                <a:lnTo>
                  <a:pt x="873926" y="60144"/>
                </a:lnTo>
                <a:lnTo>
                  <a:pt x="895543" y="47448"/>
                </a:lnTo>
                <a:lnTo>
                  <a:pt x="919017" y="39642"/>
                </a:lnTo>
                <a:lnTo>
                  <a:pt x="943840" y="36982"/>
                </a:lnTo>
                <a:lnTo>
                  <a:pt x="1042857" y="36982"/>
                </a:lnTo>
                <a:lnTo>
                  <a:pt x="1035206" y="30089"/>
                </a:lnTo>
                <a:lnTo>
                  <a:pt x="1007011" y="13592"/>
                </a:lnTo>
                <a:lnTo>
                  <a:pt x="976323" y="3452"/>
                </a:lnTo>
                <a:lnTo>
                  <a:pt x="943789" y="0"/>
                </a:lnTo>
                <a:close/>
              </a:path>
              <a:path w="1476375" h="130175">
                <a:moveTo>
                  <a:pt x="1354774" y="0"/>
                </a:moveTo>
                <a:lnTo>
                  <a:pt x="1291570" y="13592"/>
                </a:lnTo>
                <a:lnTo>
                  <a:pt x="1244039" y="47455"/>
                </a:lnTo>
                <a:lnTo>
                  <a:pt x="1219110" y="69963"/>
                </a:lnTo>
                <a:lnTo>
                  <a:pt x="1197502" y="82656"/>
                </a:lnTo>
                <a:lnTo>
                  <a:pt x="1174024" y="90451"/>
                </a:lnTo>
                <a:lnTo>
                  <a:pt x="1149224" y="93103"/>
                </a:lnTo>
                <a:lnTo>
                  <a:pt x="1248343" y="93103"/>
                </a:lnTo>
                <a:lnTo>
                  <a:pt x="1284940" y="60144"/>
                </a:lnTo>
                <a:lnTo>
                  <a:pt x="1306563" y="47448"/>
                </a:lnTo>
                <a:lnTo>
                  <a:pt x="1330037" y="39642"/>
                </a:lnTo>
                <a:lnTo>
                  <a:pt x="1354875" y="36982"/>
                </a:lnTo>
                <a:lnTo>
                  <a:pt x="1453857" y="36982"/>
                </a:lnTo>
                <a:lnTo>
                  <a:pt x="1446213" y="30089"/>
                </a:lnTo>
                <a:lnTo>
                  <a:pt x="1418021" y="13592"/>
                </a:lnTo>
                <a:lnTo>
                  <a:pt x="1387336" y="3452"/>
                </a:lnTo>
                <a:lnTo>
                  <a:pt x="1354774" y="0"/>
                </a:lnTo>
                <a:close/>
              </a:path>
              <a:path w="1476375" h="130175">
                <a:moveTo>
                  <a:pt x="121286" y="0"/>
                </a:moveTo>
                <a:lnTo>
                  <a:pt x="58064" y="13592"/>
                </a:lnTo>
                <a:lnTo>
                  <a:pt x="4814" y="52616"/>
                </a:lnTo>
                <a:lnTo>
                  <a:pt x="0" y="65920"/>
                </a:lnTo>
                <a:lnTo>
                  <a:pt x="1676" y="72813"/>
                </a:lnTo>
                <a:lnTo>
                  <a:pt x="6034" y="78740"/>
                </a:lnTo>
                <a:lnTo>
                  <a:pt x="12316" y="82517"/>
                </a:lnTo>
                <a:lnTo>
                  <a:pt x="19315" y="83540"/>
                </a:lnTo>
                <a:lnTo>
                  <a:pt x="26204" y="81858"/>
                </a:lnTo>
                <a:lnTo>
                  <a:pt x="32214" y="77470"/>
                </a:lnTo>
                <a:lnTo>
                  <a:pt x="51450" y="60144"/>
                </a:lnTo>
                <a:lnTo>
                  <a:pt x="73064" y="47448"/>
                </a:lnTo>
                <a:lnTo>
                  <a:pt x="96523" y="39642"/>
                </a:lnTo>
                <a:lnTo>
                  <a:pt x="121337" y="36982"/>
                </a:lnTo>
                <a:lnTo>
                  <a:pt x="220449" y="36982"/>
                </a:lnTo>
                <a:lnTo>
                  <a:pt x="212795" y="30089"/>
                </a:lnTo>
                <a:lnTo>
                  <a:pt x="184564" y="13592"/>
                </a:lnTo>
                <a:lnTo>
                  <a:pt x="153837" y="3452"/>
                </a:lnTo>
                <a:lnTo>
                  <a:pt x="121286" y="0"/>
                </a:lnTo>
                <a:close/>
              </a:path>
              <a:path w="1476375" h="130175">
                <a:moveTo>
                  <a:pt x="1453857" y="36982"/>
                </a:moveTo>
                <a:lnTo>
                  <a:pt x="1354875" y="36982"/>
                </a:lnTo>
                <a:lnTo>
                  <a:pt x="1379618" y="39642"/>
                </a:lnTo>
                <a:lnTo>
                  <a:pt x="1403068" y="47455"/>
                </a:lnTo>
                <a:lnTo>
                  <a:pt x="1424663" y="60165"/>
                </a:lnTo>
                <a:lnTo>
                  <a:pt x="1443869" y="77520"/>
                </a:lnTo>
                <a:lnTo>
                  <a:pt x="1449706" y="81827"/>
                </a:lnTo>
                <a:lnTo>
                  <a:pt x="1456599" y="83510"/>
                </a:lnTo>
                <a:lnTo>
                  <a:pt x="1463621" y="82490"/>
                </a:lnTo>
                <a:lnTo>
                  <a:pt x="1469912" y="78740"/>
                </a:lnTo>
                <a:lnTo>
                  <a:pt x="1474279" y="72813"/>
                </a:lnTo>
                <a:lnTo>
                  <a:pt x="1475959" y="65959"/>
                </a:lnTo>
                <a:lnTo>
                  <a:pt x="1474926" y="58907"/>
                </a:lnTo>
                <a:lnTo>
                  <a:pt x="1471194" y="52616"/>
                </a:lnTo>
                <a:lnTo>
                  <a:pt x="1453857" y="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9"/>
          <p:cNvSpPr/>
          <p:nvPr/>
        </p:nvSpPr>
        <p:spPr>
          <a:xfrm rot="5400000">
            <a:off x="4608029" y="2207963"/>
            <a:ext cx="1476375" cy="130175"/>
          </a:xfrm>
          <a:custGeom>
            <a:avLst/>
            <a:gdLst/>
            <a:ahLst/>
            <a:cxnLst/>
            <a:rect l="l" t="t" r="r" b="b"/>
            <a:pathLst>
              <a:path w="1476375" h="130175">
                <a:moveTo>
                  <a:pt x="220449" y="36982"/>
                </a:moveTo>
                <a:lnTo>
                  <a:pt x="121337" y="36982"/>
                </a:lnTo>
                <a:lnTo>
                  <a:pt x="146138" y="39642"/>
                </a:lnTo>
                <a:lnTo>
                  <a:pt x="169621" y="47455"/>
                </a:lnTo>
                <a:lnTo>
                  <a:pt x="191244" y="60165"/>
                </a:lnTo>
                <a:lnTo>
                  <a:pt x="235456" y="100044"/>
                </a:lnTo>
                <a:lnTo>
                  <a:pt x="263677" y="116524"/>
                </a:lnTo>
                <a:lnTo>
                  <a:pt x="294410" y="126643"/>
                </a:lnTo>
                <a:lnTo>
                  <a:pt x="326937" y="130086"/>
                </a:lnTo>
                <a:lnTo>
                  <a:pt x="359466" y="126643"/>
                </a:lnTo>
                <a:lnTo>
                  <a:pt x="390202" y="116524"/>
                </a:lnTo>
                <a:lnTo>
                  <a:pt x="418424" y="100044"/>
                </a:lnTo>
                <a:lnTo>
                  <a:pt x="426123" y="93103"/>
                </a:lnTo>
                <a:lnTo>
                  <a:pt x="326937" y="93103"/>
                </a:lnTo>
                <a:lnTo>
                  <a:pt x="302138" y="90451"/>
                </a:lnTo>
                <a:lnTo>
                  <a:pt x="278658" y="82656"/>
                </a:lnTo>
                <a:lnTo>
                  <a:pt x="257036" y="69963"/>
                </a:lnTo>
                <a:lnTo>
                  <a:pt x="220449" y="36982"/>
                </a:lnTo>
                <a:close/>
              </a:path>
              <a:path w="1476375" h="130175">
                <a:moveTo>
                  <a:pt x="631628" y="38296"/>
                </a:moveTo>
                <a:lnTo>
                  <a:pt x="532601" y="38296"/>
                </a:lnTo>
                <a:lnTo>
                  <a:pt x="580487" y="48102"/>
                </a:lnTo>
                <a:lnTo>
                  <a:pt x="621717" y="77520"/>
                </a:lnTo>
                <a:lnTo>
                  <a:pt x="646731" y="100044"/>
                </a:lnTo>
                <a:lnTo>
                  <a:pt x="674962" y="116524"/>
                </a:lnTo>
                <a:lnTo>
                  <a:pt x="705688" y="126643"/>
                </a:lnTo>
                <a:lnTo>
                  <a:pt x="738189" y="130086"/>
                </a:lnTo>
                <a:lnTo>
                  <a:pt x="770709" y="126643"/>
                </a:lnTo>
                <a:lnTo>
                  <a:pt x="801430" y="116524"/>
                </a:lnTo>
                <a:lnTo>
                  <a:pt x="829648" y="100044"/>
                </a:lnTo>
                <a:lnTo>
                  <a:pt x="837356" y="93103"/>
                </a:lnTo>
                <a:lnTo>
                  <a:pt x="738189" y="93103"/>
                </a:lnTo>
                <a:lnTo>
                  <a:pt x="713388" y="90451"/>
                </a:lnTo>
                <a:lnTo>
                  <a:pt x="689905" y="82656"/>
                </a:lnTo>
                <a:lnTo>
                  <a:pt x="668282" y="69963"/>
                </a:lnTo>
                <a:lnTo>
                  <a:pt x="649060" y="52616"/>
                </a:lnTo>
                <a:lnTo>
                  <a:pt x="631628" y="38296"/>
                </a:lnTo>
                <a:close/>
              </a:path>
              <a:path w="1476375" h="130175">
                <a:moveTo>
                  <a:pt x="1042857" y="36982"/>
                </a:moveTo>
                <a:lnTo>
                  <a:pt x="943840" y="36982"/>
                </a:lnTo>
                <a:lnTo>
                  <a:pt x="968601" y="39642"/>
                </a:lnTo>
                <a:lnTo>
                  <a:pt x="992041" y="47455"/>
                </a:lnTo>
                <a:lnTo>
                  <a:pt x="1013622" y="60165"/>
                </a:lnTo>
                <a:lnTo>
                  <a:pt x="1039486" y="83540"/>
                </a:lnTo>
                <a:lnTo>
                  <a:pt x="1057807" y="100044"/>
                </a:lnTo>
                <a:lnTo>
                  <a:pt x="1086008" y="116524"/>
                </a:lnTo>
                <a:lnTo>
                  <a:pt x="1116712" y="126643"/>
                </a:lnTo>
                <a:lnTo>
                  <a:pt x="1149224" y="130086"/>
                </a:lnTo>
                <a:lnTo>
                  <a:pt x="1181717" y="126643"/>
                </a:lnTo>
                <a:lnTo>
                  <a:pt x="1212426" y="116524"/>
                </a:lnTo>
                <a:lnTo>
                  <a:pt x="1240639" y="100044"/>
                </a:lnTo>
                <a:lnTo>
                  <a:pt x="1248343" y="93103"/>
                </a:lnTo>
                <a:lnTo>
                  <a:pt x="1149224" y="93103"/>
                </a:lnTo>
                <a:lnTo>
                  <a:pt x="1124461" y="90451"/>
                </a:lnTo>
                <a:lnTo>
                  <a:pt x="1101002" y="82656"/>
                </a:lnTo>
                <a:lnTo>
                  <a:pt x="1079401" y="69963"/>
                </a:lnTo>
                <a:lnTo>
                  <a:pt x="1042857" y="36982"/>
                </a:lnTo>
                <a:close/>
              </a:path>
              <a:path w="1476375" h="130175">
                <a:moveTo>
                  <a:pt x="532607" y="1752"/>
                </a:moveTo>
                <a:lnTo>
                  <a:pt x="490251" y="7404"/>
                </a:lnTo>
                <a:lnTo>
                  <a:pt x="450538" y="24358"/>
                </a:lnTo>
                <a:lnTo>
                  <a:pt x="416117" y="52616"/>
                </a:lnTo>
                <a:lnTo>
                  <a:pt x="396887" y="69963"/>
                </a:lnTo>
                <a:lnTo>
                  <a:pt x="375246" y="82656"/>
                </a:lnTo>
                <a:lnTo>
                  <a:pt x="351746" y="90451"/>
                </a:lnTo>
                <a:lnTo>
                  <a:pt x="326937" y="93103"/>
                </a:lnTo>
                <a:lnTo>
                  <a:pt x="426123" y="93103"/>
                </a:lnTo>
                <a:lnTo>
                  <a:pt x="443480" y="77470"/>
                </a:lnTo>
                <a:lnTo>
                  <a:pt x="484696" y="48102"/>
                </a:lnTo>
                <a:lnTo>
                  <a:pt x="532601" y="38296"/>
                </a:lnTo>
                <a:lnTo>
                  <a:pt x="631628" y="38296"/>
                </a:lnTo>
                <a:lnTo>
                  <a:pt x="614660" y="24358"/>
                </a:lnTo>
                <a:lnTo>
                  <a:pt x="574960" y="7404"/>
                </a:lnTo>
                <a:lnTo>
                  <a:pt x="532607" y="1752"/>
                </a:lnTo>
                <a:close/>
              </a:path>
              <a:path w="1476375" h="130175">
                <a:moveTo>
                  <a:pt x="943789" y="0"/>
                </a:moveTo>
                <a:lnTo>
                  <a:pt x="911289" y="3452"/>
                </a:lnTo>
                <a:lnTo>
                  <a:pt x="880568" y="13592"/>
                </a:lnTo>
                <a:lnTo>
                  <a:pt x="852352" y="30089"/>
                </a:lnTo>
                <a:lnTo>
                  <a:pt x="808117" y="69963"/>
                </a:lnTo>
                <a:lnTo>
                  <a:pt x="786479" y="82656"/>
                </a:lnTo>
                <a:lnTo>
                  <a:pt x="762990" y="90451"/>
                </a:lnTo>
                <a:lnTo>
                  <a:pt x="738189" y="93103"/>
                </a:lnTo>
                <a:lnTo>
                  <a:pt x="837356" y="93103"/>
                </a:lnTo>
                <a:lnTo>
                  <a:pt x="873926" y="60144"/>
                </a:lnTo>
                <a:lnTo>
                  <a:pt x="895543" y="47448"/>
                </a:lnTo>
                <a:lnTo>
                  <a:pt x="919017" y="39642"/>
                </a:lnTo>
                <a:lnTo>
                  <a:pt x="943840" y="36982"/>
                </a:lnTo>
                <a:lnTo>
                  <a:pt x="1042857" y="36982"/>
                </a:lnTo>
                <a:lnTo>
                  <a:pt x="1035206" y="30089"/>
                </a:lnTo>
                <a:lnTo>
                  <a:pt x="1007011" y="13592"/>
                </a:lnTo>
                <a:lnTo>
                  <a:pt x="976323" y="3452"/>
                </a:lnTo>
                <a:lnTo>
                  <a:pt x="943789" y="0"/>
                </a:lnTo>
                <a:close/>
              </a:path>
              <a:path w="1476375" h="130175">
                <a:moveTo>
                  <a:pt x="1354774" y="0"/>
                </a:moveTo>
                <a:lnTo>
                  <a:pt x="1291570" y="13592"/>
                </a:lnTo>
                <a:lnTo>
                  <a:pt x="1244039" y="47455"/>
                </a:lnTo>
                <a:lnTo>
                  <a:pt x="1219110" y="69963"/>
                </a:lnTo>
                <a:lnTo>
                  <a:pt x="1197502" y="82656"/>
                </a:lnTo>
                <a:lnTo>
                  <a:pt x="1174024" y="90451"/>
                </a:lnTo>
                <a:lnTo>
                  <a:pt x="1149224" y="93103"/>
                </a:lnTo>
                <a:lnTo>
                  <a:pt x="1248343" y="93103"/>
                </a:lnTo>
                <a:lnTo>
                  <a:pt x="1284940" y="60144"/>
                </a:lnTo>
                <a:lnTo>
                  <a:pt x="1306563" y="47448"/>
                </a:lnTo>
                <a:lnTo>
                  <a:pt x="1330037" y="39642"/>
                </a:lnTo>
                <a:lnTo>
                  <a:pt x="1354875" y="36982"/>
                </a:lnTo>
                <a:lnTo>
                  <a:pt x="1453857" y="36982"/>
                </a:lnTo>
                <a:lnTo>
                  <a:pt x="1446213" y="30089"/>
                </a:lnTo>
                <a:lnTo>
                  <a:pt x="1418021" y="13592"/>
                </a:lnTo>
                <a:lnTo>
                  <a:pt x="1387336" y="3452"/>
                </a:lnTo>
                <a:lnTo>
                  <a:pt x="1354774" y="0"/>
                </a:lnTo>
                <a:close/>
              </a:path>
              <a:path w="1476375" h="130175">
                <a:moveTo>
                  <a:pt x="121286" y="0"/>
                </a:moveTo>
                <a:lnTo>
                  <a:pt x="58064" y="13592"/>
                </a:lnTo>
                <a:lnTo>
                  <a:pt x="4814" y="52616"/>
                </a:lnTo>
                <a:lnTo>
                  <a:pt x="0" y="65920"/>
                </a:lnTo>
                <a:lnTo>
                  <a:pt x="1676" y="72813"/>
                </a:lnTo>
                <a:lnTo>
                  <a:pt x="6034" y="78740"/>
                </a:lnTo>
                <a:lnTo>
                  <a:pt x="12316" y="82517"/>
                </a:lnTo>
                <a:lnTo>
                  <a:pt x="19315" y="83540"/>
                </a:lnTo>
                <a:lnTo>
                  <a:pt x="26204" y="81858"/>
                </a:lnTo>
                <a:lnTo>
                  <a:pt x="32214" y="77470"/>
                </a:lnTo>
                <a:lnTo>
                  <a:pt x="51450" y="60144"/>
                </a:lnTo>
                <a:lnTo>
                  <a:pt x="73064" y="47448"/>
                </a:lnTo>
                <a:lnTo>
                  <a:pt x="96523" y="39642"/>
                </a:lnTo>
                <a:lnTo>
                  <a:pt x="121337" y="36982"/>
                </a:lnTo>
                <a:lnTo>
                  <a:pt x="220449" y="36982"/>
                </a:lnTo>
                <a:lnTo>
                  <a:pt x="212795" y="30089"/>
                </a:lnTo>
                <a:lnTo>
                  <a:pt x="184564" y="13592"/>
                </a:lnTo>
                <a:lnTo>
                  <a:pt x="153837" y="3452"/>
                </a:lnTo>
                <a:lnTo>
                  <a:pt x="121286" y="0"/>
                </a:lnTo>
                <a:close/>
              </a:path>
              <a:path w="1476375" h="130175">
                <a:moveTo>
                  <a:pt x="1453857" y="36982"/>
                </a:moveTo>
                <a:lnTo>
                  <a:pt x="1354875" y="36982"/>
                </a:lnTo>
                <a:lnTo>
                  <a:pt x="1379618" y="39642"/>
                </a:lnTo>
                <a:lnTo>
                  <a:pt x="1403068" y="47455"/>
                </a:lnTo>
                <a:lnTo>
                  <a:pt x="1424663" y="60165"/>
                </a:lnTo>
                <a:lnTo>
                  <a:pt x="1443869" y="77520"/>
                </a:lnTo>
                <a:lnTo>
                  <a:pt x="1449706" y="81827"/>
                </a:lnTo>
                <a:lnTo>
                  <a:pt x="1456599" y="83510"/>
                </a:lnTo>
                <a:lnTo>
                  <a:pt x="1463621" y="82490"/>
                </a:lnTo>
                <a:lnTo>
                  <a:pt x="1469912" y="78740"/>
                </a:lnTo>
                <a:lnTo>
                  <a:pt x="1474279" y="72813"/>
                </a:lnTo>
                <a:lnTo>
                  <a:pt x="1475959" y="65959"/>
                </a:lnTo>
                <a:lnTo>
                  <a:pt x="1474926" y="58907"/>
                </a:lnTo>
                <a:lnTo>
                  <a:pt x="1471194" y="52616"/>
                </a:lnTo>
                <a:lnTo>
                  <a:pt x="1453857" y="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9"/>
          <p:cNvSpPr/>
          <p:nvPr/>
        </p:nvSpPr>
        <p:spPr>
          <a:xfrm rot="5400000">
            <a:off x="4592938" y="3715078"/>
            <a:ext cx="1476375" cy="130175"/>
          </a:xfrm>
          <a:custGeom>
            <a:avLst/>
            <a:gdLst/>
            <a:ahLst/>
            <a:cxnLst/>
            <a:rect l="l" t="t" r="r" b="b"/>
            <a:pathLst>
              <a:path w="1476375" h="130175">
                <a:moveTo>
                  <a:pt x="220449" y="36982"/>
                </a:moveTo>
                <a:lnTo>
                  <a:pt x="121337" y="36982"/>
                </a:lnTo>
                <a:lnTo>
                  <a:pt x="146138" y="39642"/>
                </a:lnTo>
                <a:lnTo>
                  <a:pt x="169621" y="47455"/>
                </a:lnTo>
                <a:lnTo>
                  <a:pt x="191244" y="60165"/>
                </a:lnTo>
                <a:lnTo>
                  <a:pt x="235456" y="100044"/>
                </a:lnTo>
                <a:lnTo>
                  <a:pt x="263677" y="116524"/>
                </a:lnTo>
                <a:lnTo>
                  <a:pt x="294410" y="126643"/>
                </a:lnTo>
                <a:lnTo>
                  <a:pt x="326937" y="130086"/>
                </a:lnTo>
                <a:lnTo>
                  <a:pt x="359466" y="126643"/>
                </a:lnTo>
                <a:lnTo>
                  <a:pt x="390202" y="116524"/>
                </a:lnTo>
                <a:lnTo>
                  <a:pt x="418424" y="100044"/>
                </a:lnTo>
                <a:lnTo>
                  <a:pt x="426123" y="93103"/>
                </a:lnTo>
                <a:lnTo>
                  <a:pt x="326937" y="93103"/>
                </a:lnTo>
                <a:lnTo>
                  <a:pt x="302138" y="90451"/>
                </a:lnTo>
                <a:lnTo>
                  <a:pt x="278658" y="82656"/>
                </a:lnTo>
                <a:lnTo>
                  <a:pt x="257036" y="69963"/>
                </a:lnTo>
                <a:lnTo>
                  <a:pt x="220449" y="36982"/>
                </a:lnTo>
                <a:close/>
              </a:path>
              <a:path w="1476375" h="130175">
                <a:moveTo>
                  <a:pt x="631628" y="38296"/>
                </a:moveTo>
                <a:lnTo>
                  <a:pt x="532601" y="38296"/>
                </a:lnTo>
                <a:lnTo>
                  <a:pt x="580487" y="48102"/>
                </a:lnTo>
                <a:lnTo>
                  <a:pt x="621717" y="77520"/>
                </a:lnTo>
                <a:lnTo>
                  <a:pt x="646731" y="100044"/>
                </a:lnTo>
                <a:lnTo>
                  <a:pt x="674962" y="116524"/>
                </a:lnTo>
                <a:lnTo>
                  <a:pt x="705688" y="126643"/>
                </a:lnTo>
                <a:lnTo>
                  <a:pt x="738189" y="130086"/>
                </a:lnTo>
                <a:lnTo>
                  <a:pt x="770709" y="126643"/>
                </a:lnTo>
                <a:lnTo>
                  <a:pt x="801430" y="116524"/>
                </a:lnTo>
                <a:lnTo>
                  <a:pt x="829648" y="100044"/>
                </a:lnTo>
                <a:lnTo>
                  <a:pt x="837356" y="93103"/>
                </a:lnTo>
                <a:lnTo>
                  <a:pt x="738189" y="93103"/>
                </a:lnTo>
                <a:lnTo>
                  <a:pt x="713388" y="90451"/>
                </a:lnTo>
                <a:lnTo>
                  <a:pt x="689905" y="82656"/>
                </a:lnTo>
                <a:lnTo>
                  <a:pt x="668282" y="69963"/>
                </a:lnTo>
                <a:lnTo>
                  <a:pt x="649060" y="52616"/>
                </a:lnTo>
                <a:lnTo>
                  <a:pt x="631628" y="38296"/>
                </a:lnTo>
                <a:close/>
              </a:path>
              <a:path w="1476375" h="130175">
                <a:moveTo>
                  <a:pt x="1042857" y="36982"/>
                </a:moveTo>
                <a:lnTo>
                  <a:pt x="943840" y="36982"/>
                </a:lnTo>
                <a:lnTo>
                  <a:pt x="968601" y="39642"/>
                </a:lnTo>
                <a:lnTo>
                  <a:pt x="992041" y="47455"/>
                </a:lnTo>
                <a:lnTo>
                  <a:pt x="1013622" y="60165"/>
                </a:lnTo>
                <a:lnTo>
                  <a:pt x="1039486" y="83540"/>
                </a:lnTo>
                <a:lnTo>
                  <a:pt x="1057807" y="100044"/>
                </a:lnTo>
                <a:lnTo>
                  <a:pt x="1086008" y="116524"/>
                </a:lnTo>
                <a:lnTo>
                  <a:pt x="1116712" y="126643"/>
                </a:lnTo>
                <a:lnTo>
                  <a:pt x="1149224" y="130086"/>
                </a:lnTo>
                <a:lnTo>
                  <a:pt x="1181717" y="126643"/>
                </a:lnTo>
                <a:lnTo>
                  <a:pt x="1212426" y="116524"/>
                </a:lnTo>
                <a:lnTo>
                  <a:pt x="1240639" y="100044"/>
                </a:lnTo>
                <a:lnTo>
                  <a:pt x="1248343" y="93103"/>
                </a:lnTo>
                <a:lnTo>
                  <a:pt x="1149224" y="93103"/>
                </a:lnTo>
                <a:lnTo>
                  <a:pt x="1124461" y="90451"/>
                </a:lnTo>
                <a:lnTo>
                  <a:pt x="1101002" y="82656"/>
                </a:lnTo>
                <a:lnTo>
                  <a:pt x="1079401" y="69963"/>
                </a:lnTo>
                <a:lnTo>
                  <a:pt x="1042857" y="36982"/>
                </a:lnTo>
                <a:close/>
              </a:path>
              <a:path w="1476375" h="130175">
                <a:moveTo>
                  <a:pt x="532607" y="1752"/>
                </a:moveTo>
                <a:lnTo>
                  <a:pt x="490251" y="7404"/>
                </a:lnTo>
                <a:lnTo>
                  <a:pt x="450538" y="24358"/>
                </a:lnTo>
                <a:lnTo>
                  <a:pt x="416117" y="52616"/>
                </a:lnTo>
                <a:lnTo>
                  <a:pt x="396887" y="69963"/>
                </a:lnTo>
                <a:lnTo>
                  <a:pt x="375246" y="82656"/>
                </a:lnTo>
                <a:lnTo>
                  <a:pt x="351746" y="90451"/>
                </a:lnTo>
                <a:lnTo>
                  <a:pt x="326937" y="93103"/>
                </a:lnTo>
                <a:lnTo>
                  <a:pt x="426123" y="93103"/>
                </a:lnTo>
                <a:lnTo>
                  <a:pt x="443480" y="77470"/>
                </a:lnTo>
                <a:lnTo>
                  <a:pt x="484696" y="48102"/>
                </a:lnTo>
                <a:lnTo>
                  <a:pt x="532601" y="38296"/>
                </a:lnTo>
                <a:lnTo>
                  <a:pt x="631628" y="38296"/>
                </a:lnTo>
                <a:lnTo>
                  <a:pt x="614660" y="24358"/>
                </a:lnTo>
                <a:lnTo>
                  <a:pt x="574960" y="7404"/>
                </a:lnTo>
                <a:lnTo>
                  <a:pt x="532607" y="1752"/>
                </a:lnTo>
                <a:close/>
              </a:path>
              <a:path w="1476375" h="130175">
                <a:moveTo>
                  <a:pt x="943789" y="0"/>
                </a:moveTo>
                <a:lnTo>
                  <a:pt x="911289" y="3452"/>
                </a:lnTo>
                <a:lnTo>
                  <a:pt x="880568" y="13592"/>
                </a:lnTo>
                <a:lnTo>
                  <a:pt x="852352" y="30089"/>
                </a:lnTo>
                <a:lnTo>
                  <a:pt x="808117" y="69963"/>
                </a:lnTo>
                <a:lnTo>
                  <a:pt x="786479" y="82656"/>
                </a:lnTo>
                <a:lnTo>
                  <a:pt x="762990" y="90451"/>
                </a:lnTo>
                <a:lnTo>
                  <a:pt x="738189" y="93103"/>
                </a:lnTo>
                <a:lnTo>
                  <a:pt x="837356" y="93103"/>
                </a:lnTo>
                <a:lnTo>
                  <a:pt x="873926" y="60144"/>
                </a:lnTo>
                <a:lnTo>
                  <a:pt x="895543" y="47448"/>
                </a:lnTo>
                <a:lnTo>
                  <a:pt x="919017" y="39642"/>
                </a:lnTo>
                <a:lnTo>
                  <a:pt x="943840" y="36982"/>
                </a:lnTo>
                <a:lnTo>
                  <a:pt x="1042857" y="36982"/>
                </a:lnTo>
                <a:lnTo>
                  <a:pt x="1035206" y="30089"/>
                </a:lnTo>
                <a:lnTo>
                  <a:pt x="1007011" y="13592"/>
                </a:lnTo>
                <a:lnTo>
                  <a:pt x="976323" y="3452"/>
                </a:lnTo>
                <a:lnTo>
                  <a:pt x="943789" y="0"/>
                </a:lnTo>
                <a:close/>
              </a:path>
              <a:path w="1476375" h="130175">
                <a:moveTo>
                  <a:pt x="1354774" y="0"/>
                </a:moveTo>
                <a:lnTo>
                  <a:pt x="1291570" y="13592"/>
                </a:lnTo>
                <a:lnTo>
                  <a:pt x="1244039" y="47455"/>
                </a:lnTo>
                <a:lnTo>
                  <a:pt x="1219110" y="69963"/>
                </a:lnTo>
                <a:lnTo>
                  <a:pt x="1197502" y="82656"/>
                </a:lnTo>
                <a:lnTo>
                  <a:pt x="1174024" y="90451"/>
                </a:lnTo>
                <a:lnTo>
                  <a:pt x="1149224" y="93103"/>
                </a:lnTo>
                <a:lnTo>
                  <a:pt x="1248343" y="93103"/>
                </a:lnTo>
                <a:lnTo>
                  <a:pt x="1284940" y="60144"/>
                </a:lnTo>
                <a:lnTo>
                  <a:pt x="1306563" y="47448"/>
                </a:lnTo>
                <a:lnTo>
                  <a:pt x="1330037" y="39642"/>
                </a:lnTo>
                <a:lnTo>
                  <a:pt x="1354875" y="36982"/>
                </a:lnTo>
                <a:lnTo>
                  <a:pt x="1453857" y="36982"/>
                </a:lnTo>
                <a:lnTo>
                  <a:pt x="1446213" y="30089"/>
                </a:lnTo>
                <a:lnTo>
                  <a:pt x="1418021" y="13592"/>
                </a:lnTo>
                <a:lnTo>
                  <a:pt x="1387336" y="3452"/>
                </a:lnTo>
                <a:lnTo>
                  <a:pt x="1354774" y="0"/>
                </a:lnTo>
                <a:close/>
              </a:path>
              <a:path w="1476375" h="130175">
                <a:moveTo>
                  <a:pt x="121286" y="0"/>
                </a:moveTo>
                <a:lnTo>
                  <a:pt x="58064" y="13592"/>
                </a:lnTo>
                <a:lnTo>
                  <a:pt x="4814" y="52616"/>
                </a:lnTo>
                <a:lnTo>
                  <a:pt x="0" y="65920"/>
                </a:lnTo>
                <a:lnTo>
                  <a:pt x="1676" y="72813"/>
                </a:lnTo>
                <a:lnTo>
                  <a:pt x="6034" y="78740"/>
                </a:lnTo>
                <a:lnTo>
                  <a:pt x="12316" y="82517"/>
                </a:lnTo>
                <a:lnTo>
                  <a:pt x="19315" y="83540"/>
                </a:lnTo>
                <a:lnTo>
                  <a:pt x="26204" y="81858"/>
                </a:lnTo>
                <a:lnTo>
                  <a:pt x="32214" y="77470"/>
                </a:lnTo>
                <a:lnTo>
                  <a:pt x="51450" y="60144"/>
                </a:lnTo>
                <a:lnTo>
                  <a:pt x="73064" y="47448"/>
                </a:lnTo>
                <a:lnTo>
                  <a:pt x="96523" y="39642"/>
                </a:lnTo>
                <a:lnTo>
                  <a:pt x="121337" y="36982"/>
                </a:lnTo>
                <a:lnTo>
                  <a:pt x="220449" y="36982"/>
                </a:lnTo>
                <a:lnTo>
                  <a:pt x="212795" y="30089"/>
                </a:lnTo>
                <a:lnTo>
                  <a:pt x="184564" y="13592"/>
                </a:lnTo>
                <a:lnTo>
                  <a:pt x="153837" y="3452"/>
                </a:lnTo>
                <a:lnTo>
                  <a:pt x="121286" y="0"/>
                </a:lnTo>
                <a:close/>
              </a:path>
              <a:path w="1476375" h="130175">
                <a:moveTo>
                  <a:pt x="1453857" y="36982"/>
                </a:moveTo>
                <a:lnTo>
                  <a:pt x="1354875" y="36982"/>
                </a:lnTo>
                <a:lnTo>
                  <a:pt x="1379618" y="39642"/>
                </a:lnTo>
                <a:lnTo>
                  <a:pt x="1403068" y="47455"/>
                </a:lnTo>
                <a:lnTo>
                  <a:pt x="1424663" y="60165"/>
                </a:lnTo>
                <a:lnTo>
                  <a:pt x="1443869" y="77520"/>
                </a:lnTo>
                <a:lnTo>
                  <a:pt x="1449706" y="81827"/>
                </a:lnTo>
                <a:lnTo>
                  <a:pt x="1456599" y="83510"/>
                </a:lnTo>
                <a:lnTo>
                  <a:pt x="1463621" y="82490"/>
                </a:lnTo>
                <a:lnTo>
                  <a:pt x="1469912" y="78740"/>
                </a:lnTo>
                <a:lnTo>
                  <a:pt x="1474279" y="72813"/>
                </a:lnTo>
                <a:lnTo>
                  <a:pt x="1475959" y="65959"/>
                </a:lnTo>
                <a:lnTo>
                  <a:pt x="1474926" y="58907"/>
                </a:lnTo>
                <a:lnTo>
                  <a:pt x="1471194" y="52616"/>
                </a:lnTo>
                <a:lnTo>
                  <a:pt x="1453857" y="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9"/>
          <p:cNvSpPr/>
          <p:nvPr/>
        </p:nvSpPr>
        <p:spPr>
          <a:xfrm rot="5400000">
            <a:off x="4576500" y="5231276"/>
            <a:ext cx="1476375" cy="130175"/>
          </a:xfrm>
          <a:custGeom>
            <a:avLst/>
            <a:gdLst/>
            <a:ahLst/>
            <a:cxnLst/>
            <a:rect l="l" t="t" r="r" b="b"/>
            <a:pathLst>
              <a:path w="1476375" h="130175">
                <a:moveTo>
                  <a:pt x="220449" y="36982"/>
                </a:moveTo>
                <a:lnTo>
                  <a:pt x="121337" y="36982"/>
                </a:lnTo>
                <a:lnTo>
                  <a:pt x="146138" y="39642"/>
                </a:lnTo>
                <a:lnTo>
                  <a:pt x="169621" y="47455"/>
                </a:lnTo>
                <a:lnTo>
                  <a:pt x="191244" y="60165"/>
                </a:lnTo>
                <a:lnTo>
                  <a:pt x="235456" y="100044"/>
                </a:lnTo>
                <a:lnTo>
                  <a:pt x="263677" y="116524"/>
                </a:lnTo>
                <a:lnTo>
                  <a:pt x="294410" y="126643"/>
                </a:lnTo>
                <a:lnTo>
                  <a:pt x="326937" y="130086"/>
                </a:lnTo>
                <a:lnTo>
                  <a:pt x="359466" y="126643"/>
                </a:lnTo>
                <a:lnTo>
                  <a:pt x="390202" y="116524"/>
                </a:lnTo>
                <a:lnTo>
                  <a:pt x="418424" y="100044"/>
                </a:lnTo>
                <a:lnTo>
                  <a:pt x="426123" y="93103"/>
                </a:lnTo>
                <a:lnTo>
                  <a:pt x="326937" y="93103"/>
                </a:lnTo>
                <a:lnTo>
                  <a:pt x="302138" y="90451"/>
                </a:lnTo>
                <a:lnTo>
                  <a:pt x="278658" y="82656"/>
                </a:lnTo>
                <a:lnTo>
                  <a:pt x="257036" y="69963"/>
                </a:lnTo>
                <a:lnTo>
                  <a:pt x="220449" y="36982"/>
                </a:lnTo>
                <a:close/>
              </a:path>
              <a:path w="1476375" h="130175">
                <a:moveTo>
                  <a:pt x="631628" y="38296"/>
                </a:moveTo>
                <a:lnTo>
                  <a:pt x="532601" y="38296"/>
                </a:lnTo>
                <a:lnTo>
                  <a:pt x="580487" y="48102"/>
                </a:lnTo>
                <a:lnTo>
                  <a:pt x="621717" y="77520"/>
                </a:lnTo>
                <a:lnTo>
                  <a:pt x="646731" y="100044"/>
                </a:lnTo>
                <a:lnTo>
                  <a:pt x="674962" y="116524"/>
                </a:lnTo>
                <a:lnTo>
                  <a:pt x="705688" y="126643"/>
                </a:lnTo>
                <a:lnTo>
                  <a:pt x="738189" y="130086"/>
                </a:lnTo>
                <a:lnTo>
                  <a:pt x="770709" y="126643"/>
                </a:lnTo>
                <a:lnTo>
                  <a:pt x="801430" y="116524"/>
                </a:lnTo>
                <a:lnTo>
                  <a:pt x="829648" y="100044"/>
                </a:lnTo>
                <a:lnTo>
                  <a:pt x="837356" y="93103"/>
                </a:lnTo>
                <a:lnTo>
                  <a:pt x="738189" y="93103"/>
                </a:lnTo>
                <a:lnTo>
                  <a:pt x="713388" y="90451"/>
                </a:lnTo>
                <a:lnTo>
                  <a:pt x="689905" y="82656"/>
                </a:lnTo>
                <a:lnTo>
                  <a:pt x="668282" y="69963"/>
                </a:lnTo>
                <a:lnTo>
                  <a:pt x="649060" y="52616"/>
                </a:lnTo>
                <a:lnTo>
                  <a:pt x="631628" y="38296"/>
                </a:lnTo>
                <a:close/>
              </a:path>
              <a:path w="1476375" h="130175">
                <a:moveTo>
                  <a:pt x="1042857" y="36982"/>
                </a:moveTo>
                <a:lnTo>
                  <a:pt x="943840" y="36982"/>
                </a:lnTo>
                <a:lnTo>
                  <a:pt x="968601" y="39642"/>
                </a:lnTo>
                <a:lnTo>
                  <a:pt x="992041" y="47455"/>
                </a:lnTo>
                <a:lnTo>
                  <a:pt x="1013622" y="60165"/>
                </a:lnTo>
                <a:lnTo>
                  <a:pt x="1039486" y="83540"/>
                </a:lnTo>
                <a:lnTo>
                  <a:pt x="1057807" y="100044"/>
                </a:lnTo>
                <a:lnTo>
                  <a:pt x="1086008" y="116524"/>
                </a:lnTo>
                <a:lnTo>
                  <a:pt x="1116712" y="126643"/>
                </a:lnTo>
                <a:lnTo>
                  <a:pt x="1149224" y="130086"/>
                </a:lnTo>
                <a:lnTo>
                  <a:pt x="1181717" y="126643"/>
                </a:lnTo>
                <a:lnTo>
                  <a:pt x="1212426" y="116524"/>
                </a:lnTo>
                <a:lnTo>
                  <a:pt x="1240639" y="100044"/>
                </a:lnTo>
                <a:lnTo>
                  <a:pt x="1248343" y="93103"/>
                </a:lnTo>
                <a:lnTo>
                  <a:pt x="1149224" y="93103"/>
                </a:lnTo>
                <a:lnTo>
                  <a:pt x="1124461" y="90451"/>
                </a:lnTo>
                <a:lnTo>
                  <a:pt x="1101002" y="82656"/>
                </a:lnTo>
                <a:lnTo>
                  <a:pt x="1079401" y="69963"/>
                </a:lnTo>
                <a:lnTo>
                  <a:pt x="1042857" y="36982"/>
                </a:lnTo>
                <a:close/>
              </a:path>
              <a:path w="1476375" h="130175">
                <a:moveTo>
                  <a:pt x="532607" y="1752"/>
                </a:moveTo>
                <a:lnTo>
                  <a:pt x="490251" y="7404"/>
                </a:lnTo>
                <a:lnTo>
                  <a:pt x="450538" y="24358"/>
                </a:lnTo>
                <a:lnTo>
                  <a:pt x="416117" y="52616"/>
                </a:lnTo>
                <a:lnTo>
                  <a:pt x="396887" y="69963"/>
                </a:lnTo>
                <a:lnTo>
                  <a:pt x="375246" y="82656"/>
                </a:lnTo>
                <a:lnTo>
                  <a:pt x="351746" y="90451"/>
                </a:lnTo>
                <a:lnTo>
                  <a:pt x="326937" y="93103"/>
                </a:lnTo>
                <a:lnTo>
                  <a:pt x="426123" y="93103"/>
                </a:lnTo>
                <a:lnTo>
                  <a:pt x="443480" y="77470"/>
                </a:lnTo>
                <a:lnTo>
                  <a:pt x="484696" y="48102"/>
                </a:lnTo>
                <a:lnTo>
                  <a:pt x="532601" y="38296"/>
                </a:lnTo>
                <a:lnTo>
                  <a:pt x="631628" y="38296"/>
                </a:lnTo>
                <a:lnTo>
                  <a:pt x="614660" y="24358"/>
                </a:lnTo>
                <a:lnTo>
                  <a:pt x="574960" y="7404"/>
                </a:lnTo>
                <a:lnTo>
                  <a:pt x="532607" y="1752"/>
                </a:lnTo>
                <a:close/>
              </a:path>
              <a:path w="1476375" h="130175">
                <a:moveTo>
                  <a:pt x="943789" y="0"/>
                </a:moveTo>
                <a:lnTo>
                  <a:pt x="911289" y="3452"/>
                </a:lnTo>
                <a:lnTo>
                  <a:pt x="880568" y="13592"/>
                </a:lnTo>
                <a:lnTo>
                  <a:pt x="852352" y="30089"/>
                </a:lnTo>
                <a:lnTo>
                  <a:pt x="808117" y="69963"/>
                </a:lnTo>
                <a:lnTo>
                  <a:pt x="786479" y="82656"/>
                </a:lnTo>
                <a:lnTo>
                  <a:pt x="762990" y="90451"/>
                </a:lnTo>
                <a:lnTo>
                  <a:pt x="738189" y="93103"/>
                </a:lnTo>
                <a:lnTo>
                  <a:pt x="837356" y="93103"/>
                </a:lnTo>
                <a:lnTo>
                  <a:pt x="873926" y="60144"/>
                </a:lnTo>
                <a:lnTo>
                  <a:pt x="895543" y="47448"/>
                </a:lnTo>
                <a:lnTo>
                  <a:pt x="919017" y="39642"/>
                </a:lnTo>
                <a:lnTo>
                  <a:pt x="943840" y="36982"/>
                </a:lnTo>
                <a:lnTo>
                  <a:pt x="1042857" y="36982"/>
                </a:lnTo>
                <a:lnTo>
                  <a:pt x="1035206" y="30089"/>
                </a:lnTo>
                <a:lnTo>
                  <a:pt x="1007011" y="13592"/>
                </a:lnTo>
                <a:lnTo>
                  <a:pt x="976323" y="3452"/>
                </a:lnTo>
                <a:lnTo>
                  <a:pt x="943789" y="0"/>
                </a:lnTo>
                <a:close/>
              </a:path>
              <a:path w="1476375" h="130175">
                <a:moveTo>
                  <a:pt x="1354774" y="0"/>
                </a:moveTo>
                <a:lnTo>
                  <a:pt x="1291570" y="13592"/>
                </a:lnTo>
                <a:lnTo>
                  <a:pt x="1244039" y="47455"/>
                </a:lnTo>
                <a:lnTo>
                  <a:pt x="1219110" y="69963"/>
                </a:lnTo>
                <a:lnTo>
                  <a:pt x="1197502" y="82656"/>
                </a:lnTo>
                <a:lnTo>
                  <a:pt x="1174024" y="90451"/>
                </a:lnTo>
                <a:lnTo>
                  <a:pt x="1149224" y="93103"/>
                </a:lnTo>
                <a:lnTo>
                  <a:pt x="1248343" y="93103"/>
                </a:lnTo>
                <a:lnTo>
                  <a:pt x="1284940" y="60144"/>
                </a:lnTo>
                <a:lnTo>
                  <a:pt x="1306563" y="47448"/>
                </a:lnTo>
                <a:lnTo>
                  <a:pt x="1330037" y="39642"/>
                </a:lnTo>
                <a:lnTo>
                  <a:pt x="1354875" y="36982"/>
                </a:lnTo>
                <a:lnTo>
                  <a:pt x="1453857" y="36982"/>
                </a:lnTo>
                <a:lnTo>
                  <a:pt x="1446213" y="30089"/>
                </a:lnTo>
                <a:lnTo>
                  <a:pt x="1418021" y="13592"/>
                </a:lnTo>
                <a:lnTo>
                  <a:pt x="1387336" y="3452"/>
                </a:lnTo>
                <a:lnTo>
                  <a:pt x="1354774" y="0"/>
                </a:lnTo>
                <a:close/>
              </a:path>
              <a:path w="1476375" h="130175">
                <a:moveTo>
                  <a:pt x="121286" y="0"/>
                </a:moveTo>
                <a:lnTo>
                  <a:pt x="58064" y="13592"/>
                </a:lnTo>
                <a:lnTo>
                  <a:pt x="4814" y="52616"/>
                </a:lnTo>
                <a:lnTo>
                  <a:pt x="0" y="65920"/>
                </a:lnTo>
                <a:lnTo>
                  <a:pt x="1676" y="72813"/>
                </a:lnTo>
                <a:lnTo>
                  <a:pt x="6034" y="78740"/>
                </a:lnTo>
                <a:lnTo>
                  <a:pt x="12316" y="82517"/>
                </a:lnTo>
                <a:lnTo>
                  <a:pt x="19315" y="83540"/>
                </a:lnTo>
                <a:lnTo>
                  <a:pt x="26204" y="81858"/>
                </a:lnTo>
                <a:lnTo>
                  <a:pt x="32214" y="77470"/>
                </a:lnTo>
                <a:lnTo>
                  <a:pt x="51450" y="60144"/>
                </a:lnTo>
                <a:lnTo>
                  <a:pt x="73064" y="47448"/>
                </a:lnTo>
                <a:lnTo>
                  <a:pt x="96523" y="39642"/>
                </a:lnTo>
                <a:lnTo>
                  <a:pt x="121337" y="36982"/>
                </a:lnTo>
                <a:lnTo>
                  <a:pt x="220449" y="36982"/>
                </a:lnTo>
                <a:lnTo>
                  <a:pt x="212795" y="30089"/>
                </a:lnTo>
                <a:lnTo>
                  <a:pt x="184564" y="13592"/>
                </a:lnTo>
                <a:lnTo>
                  <a:pt x="153837" y="3452"/>
                </a:lnTo>
                <a:lnTo>
                  <a:pt x="121286" y="0"/>
                </a:lnTo>
                <a:close/>
              </a:path>
              <a:path w="1476375" h="130175">
                <a:moveTo>
                  <a:pt x="1453857" y="36982"/>
                </a:moveTo>
                <a:lnTo>
                  <a:pt x="1354875" y="36982"/>
                </a:lnTo>
                <a:lnTo>
                  <a:pt x="1379618" y="39642"/>
                </a:lnTo>
                <a:lnTo>
                  <a:pt x="1403068" y="47455"/>
                </a:lnTo>
                <a:lnTo>
                  <a:pt x="1424663" y="60165"/>
                </a:lnTo>
                <a:lnTo>
                  <a:pt x="1443869" y="77520"/>
                </a:lnTo>
                <a:lnTo>
                  <a:pt x="1449706" y="81827"/>
                </a:lnTo>
                <a:lnTo>
                  <a:pt x="1456599" y="83510"/>
                </a:lnTo>
                <a:lnTo>
                  <a:pt x="1463621" y="82490"/>
                </a:lnTo>
                <a:lnTo>
                  <a:pt x="1469912" y="78740"/>
                </a:lnTo>
                <a:lnTo>
                  <a:pt x="1474279" y="72813"/>
                </a:lnTo>
                <a:lnTo>
                  <a:pt x="1475959" y="65959"/>
                </a:lnTo>
                <a:lnTo>
                  <a:pt x="1474926" y="58907"/>
                </a:lnTo>
                <a:lnTo>
                  <a:pt x="1471194" y="52616"/>
                </a:lnTo>
                <a:lnTo>
                  <a:pt x="1453857" y="369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TextBox 347"/>
          <p:cNvSpPr txBox="1"/>
          <p:nvPr/>
        </p:nvSpPr>
        <p:spPr>
          <a:xfrm>
            <a:off x="6108700" y="4176808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15 лет на рынке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Сравнительный анализ 2 «Недозагрузка»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9" y="1609506"/>
            <a:ext cx="1830521" cy="56388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F0FC49-40F1-4A09-83D9-F66DCFC1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617385"/>
              </p:ext>
            </p:extLst>
          </p:nvPr>
        </p:nvGraphicFramePr>
        <p:xfrm>
          <a:off x="2298700" y="1619031"/>
          <a:ext cx="7848600" cy="481039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0668871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583820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42249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3414995"/>
                    </a:ext>
                  </a:extLst>
                </a:gridCol>
              </a:tblGrid>
              <a:tr h="138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по справочнику 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ABN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по другим справочникам </a:t>
                      </a:r>
                    </a:p>
                  </a:txBody>
                  <a:tcPr marL="36665" marR="366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65" marR="36665" marT="0" marB="0"/>
                </a:tc>
                <a:extLst>
                  <a:ext uri="{0D108BD9-81ED-4DB2-BD59-A6C34878D82A}">
                    <a16:rowId xmlns:a16="http://schemas.microsoft.com/office/drawing/2014/main" val="1048795511"/>
                  </a:ext>
                </a:extLst>
              </a:tr>
              <a:tr h="101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Яскевич Е.Е.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Лейфер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Л.А.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782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"A"(расположенные в пределах МКАД)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15,98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40107"/>
                  </a:ext>
                </a:extLst>
              </a:tr>
              <a:tr h="2221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13,12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6860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11,74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119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13,67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13969"/>
                  </a:ext>
                </a:extLst>
              </a:tr>
              <a:tr h="183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16,20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12,6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17533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14,60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9440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12,73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9382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14,30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43592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14,86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632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17,96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71456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12,22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6132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14,54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2441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10,04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6549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9,62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791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10,40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354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10,18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301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объекты,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10,13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81936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объектов,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9,64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4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805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Сравнительный анализ 3 «Операционные расходы»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9" y="1609506"/>
            <a:ext cx="1830521" cy="56388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F0FC49-40F1-4A09-83D9-F66DCFC1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878107"/>
              </p:ext>
            </p:extLst>
          </p:nvPr>
        </p:nvGraphicFramePr>
        <p:xfrm>
          <a:off x="2303399" y="1247517"/>
          <a:ext cx="7848600" cy="6274158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110101">
                  <a:extLst>
                    <a:ext uri="{9D8B030D-6E8A-4147-A177-3AD203B41FA5}">
                      <a16:colId xmlns:a16="http://schemas.microsoft.com/office/drawing/2014/main" val="406688715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5838206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14224928"/>
                    </a:ext>
                  </a:extLst>
                </a:gridCol>
                <a:gridCol w="995299">
                  <a:extLst>
                    <a:ext uri="{9D8B030D-6E8A-4147-A177-3AD203B41FA5}">
                      <a16:colId xmlns:a16="http://schemas.microsoft.com/office/drawing/2014/main" val="223414995"/>
                    </a:ext>
                  </a:extLst>
                </a:gridCol>
              </a:tblGrid>
              <a:tr h="138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справочник 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ABN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другие справочники </a:t>
                      </a:r>
                    </a:p>
                  </a:txBody>
                  <a:tcPr marL="36665" marR="366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65" marR="36665" marT="0" marB="0"/>
                </a:tc>
                <a:extLst>
                  <a:ext uri="{0D108BD9-81ED-4DB2-BD59-A6C34878D82A}">
                    <a16:rowId xmlns:a16="http://schemas.microsoft.com/office/drawing/2014/main" val="1048795511"/>
                  </a:ext>
                </a:extLst>
              </a:tr>
              <a:tr h="101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Яскевич Е.Е.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Лейфер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Л.А.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782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в пределах МКАД)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23,20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7 560 руб./кв. в год (с НДС)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40107"/>
                  </a:ext>
                </a:extLst>
              </a:tr>
              <a:tr h="2221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23,60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5 780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6860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23,08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3 998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119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23,92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13969"/>
                  </a:ext>
                </a:extLst>
              </a:tr>
              <a:tr h="183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22,52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7 560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18,8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17533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22,60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5 780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9440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22,40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3 998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9382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22,54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43592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26,64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«А»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8 540 руб./кв. в год (с НДС)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7 130 руб./кв. в год (с НДС) 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</a:t>
                      </a:r>
                    </a:p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5 320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19,4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632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25,42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71456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21,96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6132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21,18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2441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24,90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2 780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6549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25,10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2 520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791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24,60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2 780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354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24,86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2 520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301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объекты,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25,42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1 760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81936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объектов,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24,96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1 760 руб./кв. в год (с НДС)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4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860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Сравнительный анализ 4 «Прибыль предпринимателя»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9" y="1609506"/>
            <a:ext cx="1830521" cy="56388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F0FC49-40F1-4A09-83D9-F66DCFC1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144392"/>
              </p:ext>
            </p:extLst>
          </p:nvPr>
        </p:nvGraphicFramePr>
        <p:xfrm>
          <a:off x="2303399" y="1499023"/>
          <a:ext cx="7848600" cy="5739834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3729101">
                  <a:extLst>
                    <a:ext uri="{9D8B030D-6E8A-4147-A177-3AD203B41FA5}">
                      <a16:colId xmlns:a16="http://schemas.microsoft.com/office/drawing/2014/main" val="406688715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5838206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814224928"/>
                    </a:ext>
                  </a:extLst>
                </a:gridCol>
                <a:gridCol w="995299">
                  <a:extLst>
                    <a:ext uri="{9D8B030D-6E8A-4147-A177-3AD203B41FA5}">
                      <a16:colId xmlns:a16="http://schemas.microsoft.com/office/drawing/2014/main" val="223414995"/>
                    </a:ext>
                  </a:extLst>
                </a:gridCol>
              </a:tblGrid>
              <a:tr h="138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справочник 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ABN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другие справочники </a:t>
                      </a:r>
                    </a:p>
                  </a:txBody>
                  <a:tcPr marL="36665" marR="366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65" marR="36665" marT="0" marB="0"/>
                </a:tc>
                <a:extLst>
                  <a:ext uri="{0D108BD9-81ED-4DB2-BD59-A6C34878D82A}">
                    <a16:rowId xmlns:a16="http://schemas.microsoft.com/office/drawing/2014/main" val="1048795511"/>
                  </a:ext>
                </a:extLst>
              </a:tr>
              <a:tr h="17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Яскевич Е.Е.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Лейфер</a:t>
                      </a:r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Л.А.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782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Специализированные объекты офисного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41,34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«А» (Центр) 53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«В» (Центр) 52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(Центр) 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«В» (Окраина) 34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(Окраина) 28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21,1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119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Специализированные объекты офисного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29,76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«В» (10-20 км от МКАД) 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(10-20 км от МКАД) 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(30-40 км от МКАД) 10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(50-60 км от МКАД) 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(70-90 км от МКАД) 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9382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Специализированные объекты торгового назначения (ТРЦ, ТРК, ТЦ, ТК),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51,28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«А», «В» (Центр) 71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(Центр) 39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«В» (Середина) 65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«В» (Окраина) 45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43592"/>
                  </a:ext>
                </a:extLst>
              </a:tr>
              <a:tr h="477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Специализированные объекты торгового назначения (ТРЦ, ТРК, ТЦ, ТК),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39,64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(10-30 км от МКАД) 38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(30-60 км от МКАД) 31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(70-90 км от МКАД) 22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632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38,83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18,6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971456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35,98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6132"/>
                  </a:ext>
                </a:extLst>
              </a:tr>
              <a:tr h="4773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Высококлассные специализированные объекты складского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28,10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17,9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612441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Высококлассные специализированные объекты складского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25,86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6549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Низкоклассные объекты производственного и складского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24,38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(Середина) 32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(Окраина) 27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791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Низкоклассные объекты производственного и складского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22,36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(10-30 км от МКАД) 12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(30-60 км от МКАД) 15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Класс «С» (70-90 км от МКАД) 9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35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6118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Заключение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30" name="Рисунок 29" descr="D:\1.Моя работа\1.FREELANCE\1.PROJECTS\ABN\ABN_FS_end\blank\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03499" y="1319384"/>
            <a:ext cx="75484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         Значения корректировочных коэффициентов, отраженные в текущей версии справочника, могут быть рекомендуемы к применению при определении рыночной стоимости объектов недвижимости по состоянию на дату оценки в горизонте 1 полугодия 2019 года (при оценке на ретроспективную дату использование справочника возможно при определении рыночной стоимости объектов недвижимости по состоянию на дату оценки не ранее 01.09.2018 г.). </a:t>
            </a:r>
          </a:p>
          <a:p>
            <a:pPr algn="just"/>
            <a:r>
              <a:rPr lang="ru-RU" dirty="0"/>
              <a:t>          Мы не исключаем (а скорее даже уверены), что дебютная версия справочника, будет несовершенной, в связи с чем на нашем сайте (www.abn-consult.ru) в специальном разделе «СПРАВОЧНИК» или по электронной почте (info@abn-consult.ru ) каждый может оставить свои критические замечания, пожелания и предложения по его доработке, кроме того, свое мнение по набору и составу корректировок можно изложить посредством заполнения анкеты, которая ляжет в основу подготовки нового справочника. </a:t>
            </a:r>
          </a:p>
          <a:p>
            <a:pPr algn="just"/>
            <a:r>
              <a:rPr lang="ru-RU" dirty="0"/>
              <a:t>          Нам очень важно мнение каждого, и мы обязательно к нему прислушаемся и учтем при подготовке следующего издания.</a:t>
            </a:r>
          </a:p>
          <a:p>
            <a:endParaRPr lang="ru-RU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" y="1419225"/>
            <a:ext cx="1911096" cy="44958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18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11471" y="12"/>
            <a:ext cx="5301192" cy="7560309"/>
          </a:xfrm>
          <a:custGeom>
            <a:avLst/>
            <a:gdLst/>
            <a:ahLst/>
            <a:cxnLst/>
            <a:rect l="l" t="t" r="r" b="b"/>
            <a:pathLst>
              <a:path w="5281295" h="7560309">
                <a:moveTo>
                  <a:pt x="0" y="7559992"/>
                </a:moveTo>
                <a:lnTo>
                  <a:pt x="5280698" y="7559992"/>
                </a:lnTo>
                <a:lnTo>
                  <a:pt x="52806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2232A"/>
          </a:solidFill>
          <a:effectLst>
            <a:softEdge rad="635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2644" y="809625"/>
            <a:ext cx="8459152" cy="1319592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4918075">
              <a:lnSpc>
                <a:spcPct val="100000"/>
              </a:lnSpc>
              <a:spcBef>
                <a:spcPts val="850"/>
              </a:spcBef>
            </a:pPr>
            <a:r>
              <a:rPr sz="3600" spc="-40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СПАСИБО</a:t>
            </a:r>
          </a:p>
          <a:p>
            <a:pPr marL="4918075">
              <a:lnSpc>
                <a:spcPct val="100000"/>
              </a:lnSpc>
              <a:spcBef>
                <a:spcPts val="750"/>
              </a:spcBef>
            </a:pPr>
            <a:r>
              <a:rPr sz="3600" spc="-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ЗА</a:t>
            </a:r>
            <a:r>
              <a:rPr sz="3600" spc="-8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 </a:t>
            </a:r>
            <a:r>
              <a:rPr sz="3600" spc="-3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Calibri" pitchFamily="34" charset="0"/>
              </a:rPr>
              <a:t>ВНИМАНИЕ</a:t>
            </a:r>
          </a:p>
        </p:txBody>
      </p:sp>
      <p:sp>
        <p:nvSpPr>
          <p:cNvPr id="5" name="object 5"/>
          <p:cNvSpPr/>
          <p:nvPr/>
        </p:nvSpPr>
        <p:spPr>
          <a:xfrm>
            <a:off x="9089225" y="5599367"/>
            <a:ext cx="869333" cy="124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51200" y="6687554"/>
            <a:ext cx="10553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65" dirty="0">
                <a:solidFill>
                  <a:srgbClr val="FFFFFF"/>
                </a:solidFill>
                <a:latin typeface="Lucida Sans"/>
                <a:cs typeface="Lucida Sans"/>
              </a:rPr>
              <a:t>8 </a:t>
            </a:r>
            <a:r>
              <a:rPr sz="1000" spc="-30" dirty="0">
                <a:solidFill>
                  <a:srgbClr val="FFFFFF"/>
                </a:solidFill>
                <a:latin typeface="Lucida Sans"/>
                <a:cs typeface="Lucida Sans"/>
              </a:rPr>
              <a:t>(800)</a:t>
            </a:r>
            <a:r>
              <a:rPr sz="1000" spc="-14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sz="1000" spc="-55" dirty="0">
                <a:solidFill>
                  <a:srgbClr val="FFFFFF"/>
                </a:solidFill>
                <a:latin typeface="Lucida Sans"/>
                <a:cs typeface="Lucida Sans"/>
              </a:rPr>
              <a:t>500-64-22</a:t>
            </a:r>
            <a:endParaRPr sz="1000" dirty="0">
              <a:latin typeface="Lucida Sans"/>
              <a:cs typeface="Lucida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40850" y="6687554"/>
            <a:ext cx="8623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0" dirty="0">
                <a:solidFill>
                  <a:srgbClr val="FFFFFF"/>
                </a:solidFill>
                <a:latin typeface="Lucida Sans"/>
                <a:cs typeface="Lucida Sans"/>
              </a:rPr>
              <a:t>abn-group.info</a:t>
            </a:r>
            <a:endParaRPr sz="1000" dirty="0">
              <a:latin typeface="Lucida Sans"/>
              <a:cs typeface="Lucida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490993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292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7248258"/>
            <a:ext cx="5411470" cy="0"/>
          </a:xfrm>
          <a:custGeom>
            <a:avLst/>
            <a:gdLst/>
            <a:ahLst/>
            <a:cxnLst/>
            <a:rect l="l" t="t" r="r" b="b"/>
            <a:pathLst>
              <a:path w="5411470">
                <a:moveTo>
                  <a:pt x="0" y="0"/>
                </a:moveTo>
                <a:lnTo>
                  <a:pt x="5411292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7005555"/>
            <a:ext cx="5252085" cy="0"/>
          </a:xfrm>
          <a:custGeom>
            <a:avLst/>
            <a:gdLst/>
            <a:ahLst/>
            <a:cxnLst/>
            <a:rect l="l" t="t" r="r" b="b"/>
            <a:pathLst>
              <a:path w="5252085">
                <a:moveTo>
                  <a:pt x="0" y="0"/>
                </a:moveTo>
                <a:lnTo>
                  <a:pt x="5251932" y="0"/>
                </a:lnTo>
              </a:path>
            </a:pathLst>
          </a:custGeom>
          <a:ln w="404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762839"/>
            <a:ext cx="4926965" cy="0"/>
          </a:xfrm>
          <a:custGeom>
            <a:avLst/>
            <a:gdLst/>
            <a:ahLst/>
            <a:cxnLst/>
            <a:rect l="l" t="t" r="r" b="b"/>
            <a:pathLst>
              <a:path w="4926965">
                <a:moveTo>
                  <a:pt x="0" y="0"/>
                </a:moveTo>
                <a:lnTo>
                  <a:pt x="4926634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520116"/>
            <a:ext cx="4603115" cy="0"/>
          </a:xfrm>
          <a:custGeom>
            <a:avLst/>
            <a:gdLst/>
            <a:ahLst/>
            <a:cxnLst/>
            <a:rect l="l" t="t" r="r" b="b"/>
            <a:pathLst>
              <a:path w="4603115">
                <a:moveTo>
                  <a:pt x="0" y="0"/>
                </a:moveTo>
                <a:lnTo>
                  <a:pt x="4602721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77419"/>
            <a:ext cx="4279265" cy="0"/>
          </a:xfrm>
          <a:custGeom>
            <a:avLst/>
            <a:gdLst/>
            <a:ahLst/>
            <a:cxnLst/>
            <a:rect l="l" t="t" r="r" b="b"/>
            <a:pathLst>
              <a:path w="4279265">
                <a:moveTo>
                  <a:pt x="0" y="0"/>
                </a:moveTo>
                <a:lnTo>
                  <a:pt x="4278934" y="0"/>
                </a:lnTo>
              </a:path>
            </a:pathLst>
          </a:custGeom>
          <a:ln w="404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034659"/>
            <a:ext cx="3874770" cy="0"/>
          </a:xfrm>
          <a:custGeom>
            <a:avLst/>
            <a:gdLst/>
            <a:ahLst/>
            <a:cxnLst/>
            <a:rect l="l" t="t" r="r" b="b"/>
            <a:pathLst>
              <a:path w="3874770">
                <a:moveTo>
                  <a:pt x="0" y="0"/>
                </a:moveTo>
                <a:lnTo>
                  <a:pt x="3874350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5791974"/>
            <a:ext cx="3550920" cy="0"/>
          </a:xfrm>
          <a:custGeom>
            <a:avLst/>
            <a:gdLst/>
            <a:ahLst/>
            <a:cxnLst/>
            <a:rect l="l" t="t" r="r" b="b"/>
            <a:pathLst>
              <a:path w="3550920">
                <a:moveTo>
                  <a:pt x="0" y="0"/>
                </a:moveTo>
                <a:lnTo>
                  <a:pt x="3550742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5549239"/>
            <a:ext cx="3227070" cy="0"/>
          </a:xfrm>
          <a:custGeom>
            <a:avLst/>
            <a:gdLst/>
            <a:ahLst/>
            <a:cxnLst/>
            <a:rect l="l" t="t" r="r" b="b"/>
            <a:pathLst>
              <a:path w="3227070">
                <a:moveTo>
                  <a:pt x="0" y="0"/>
                </a:moveTo>
                <a:lnTo>
                  <a:pt x="3227044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06517"/>
            <a:ext cx="2903855" cy="0"/>
          </a:xfrm>
          <a:custGeom>
            <a:avLst/>
            <a:gdLst/>
            <a:ahLst/>
            <a:cxnLst/>
            <a:rect l="l" t="t" r="r" b="b"/>
            <a:pathLst>
              <a:path w="2903855">
                <a:moveTo>
                  <a:pt x="0" y="0"/>
                </a:moveTo>
                <a:lnTo>
                  <a:pt x="2903385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063832"/>
            <a:ext cx="2580005" cy="0"/>
          </a:xfrm>
          <a:custGeom>
            <a:avLst/>
            <a:gdLst/>
            <a:ahLst/>
            <a:cxnLst/>
            <a:rect l="l" t="t" r="r" b="b"/>
            <a:pathLst>
              <a:path w="2580005">
                <a:moveTo>
                  <a:pt x="0" y="0"/>
                </a:moveTo>
                <a:lnTo>
                  <a:pt x="2579789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821097"/>
            <a:ext cx="2175510" cy="0"/>
          </a:xfrm>
          <a:custGeom>
            <a:avLst/>
            <a:gdLst/>
            <a:ahLst/>
            <a:cxnLst/>
            <a:rect l="l" t="t" r="r" b="b"/>
            <a:pathLst>
              <a:path w="2175510">
                <a:moveTo>
                  <a:pt x="0" y="0"/>
                </a:moveTo>
                <a:lnTo>
                  <a:pt x="2175243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4578387"/>
            <a:ext cx="1851660" cy="0"/>
          </a:xfrm>
          <a:custGeom>
            <a:avLst/>
            <a:gdLst/>
            <a:ahLst/>
            <a:cxnLst/>
            <a:rect l="l" t="t" r="r" b="b"/>
            <a:pathLst>
              <a:path w="1851660">
                <a:moveTo>
                  <a:pt x="0" y="0"/>
                </a:moveTo>
                <a:lnTo>
                  <a:pt x="1851596" y="0"/>
                </a:lnTo>
              </a:path>
            </a:pathLst>
          </a:custGeom>
          <a:ln w="404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335678"/>
            <a:ext cx="1528445" cy="0"/>
          </a:xfrm>
          <a:custGeom>
            <a:avLst/>
            <a:gdLst/>
            <a:ahLst/>
            <a:cxnLst/>
            <a:rect l="l" t="t" r="r" b="b"/>
            <a:pathLst>
              <a:path w="1528445">
                <a:moveTo>
                  <a:pt x="0" y="0"/>
                </a:moveTo>
                <a:lnTo>
                  <a:pt x="1527937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4092955"/>
            <a:ext cx="1204595" cy="0"/>
          </a:xfrm>
          <a:custGeom>
            <a:avLst/>
            <a:gdLst/>
            <a:ahLst/>
            <a:cxnLst/>
            <a:rect l="l" t="t" r="r" b="b"/>
            <a:pathLst>
              <a:path w="1204595">
                <a:moveTo>
                  <a:pt x="0" y="0"/>
                </a:moveTo>
                <a:lnTo>
                  <a:pt x="1204328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850246"/>
            <a:ext cx="880744" cy="0"/>
          </a:xfrm>
          <a:custGeom>
            <a:avLst/>
            <a:gdLst/>
            <a:ahLst/>
            <a:cxnLst/>
            <a:rect l="l" t="t" r="r" b="b"/>
            <a:pathLst>
              <a:path w="880744">
                <a:moveTo>
                  <a:pt x="0" y="0"/>
                </a:moveTo>
                <a:lnTo>
                  <a:pt x="880681" y="0"/>
                </a:lnTo>
              </a:path>
            </a:pathLst>
          </a:custGeom>
          <a:ln w="404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3607549"/>
            <a:ext cx="476250" cy="0"/>
          </a:xfrm>
          <a:custGeom>
            <a:avLst/>
            <a:gdLst/>
            <a:ahLst/>
            <a:cxnLst/>
            <a:rect l="l" t="t" r="r" b="b"/>
            <a:pathLst>
              <a:path w="476250">
                <a:moveTo>
                  <a:pt x="0" y="0"/>
                </a:moveTo>
                <a:lnTo>
                  <a:pt x="476186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3364801"/>
            <a:ext cx="153035" cy="0"/>
          </a:xfrm>
          <a:custGeom>
            <a:avLst/>
            <a:gdLst/>
            <a:ahLst/>
            <a:cxnLst/>
            <a:rect l="l" t="t" r="r" b="b"/>
            <a:pathLst>
              <a:path w="153035">
                <a:moveTo>
                  <a:pt x="0" y="0"/>
                </a:moveTo>
                <a:lnTo>
                  <a:pt x="152527" y="0"/>
                </a:lnTo>
              </a:path>
            </a:pathLst>
          </a:custGeom>
          <a:ln w="4046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71312" y="2880982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90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0690" y="27762"/>
                </a:lnTo>
                <a:lnTo>
                  <a:pt x="20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1312" y="3037385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90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62"/>
                </a:lnTo>
                <a:lnTo>
                  <a:pt x="20690" y="27762"/>
                </a:lnTo>
                <a:lnTo>
                  <a:pt x="20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71312" y="3193763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90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89"/>
                </a:lnTo>
                <a:lnTo>
                  <a:pt x="6222" y="27787"/>
                </a:lnTo>
                <a:lnTo>
                  <a:pt x="20690" y="27787"/>
                </a:lnTo>
                <a:lnTo>
                  <a:pt x="20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71312" y="3350166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90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87"/>
                </a:lnTo>
                <a:lnTo>
                  <a:pt x="20690" y="27787"/>
                </a:lnTo>
                <a:lnTo>
                  <a:pt x="20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671312" y="3506594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90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62"/>
                </a:lnTo>
                <a:lnTo>
                  <a:pt x="20690" y="27762"/>
                </a:lnTo>
                <a:lnTo>
                  <a:pt x="206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71350" y="3662997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64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71350" y="3819396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49"/>
                </a:lnTo>
                <a:lnTo>
                  <a:pt x="20652" y="27749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71350" y="3975798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89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671350" y="4132201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671350" y="4288608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64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671350" y="4444986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90"/>
                </a:lnTo>
                <a:lnTo>
                  <a:pt x="6197" y="27787"/>
                </a:lnTo>
                <a:lnTo>
                  <a:pt x="20652" y="27787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671350" y="4601414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23"/>
                </a:lnTo>
                <a:lnTo>
                  <a:pt x="0" y="21539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71350" y="4757842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36"/>
                </a:lnTo>
                <a:lnTo>
                  <a:pt x="20652" y="27736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671350" y="4914216"/>
            <a:ext cx="20955" cy="27940"/>
          </a:xfrm>
          <a:custGeom>
            <a:avLst/>
            <a:gdLst/>
            <a:ahLst/>
            <a:cxnLst/>
            <a:rect l="l" t="t" r="r" b="b"/>
            <a:pathLst>
              <a:path w="20954" h="27939">
                <a:moveTo>
                  <a:pt x="20652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62"/>
                </a:lnTo>
                <a:lnTo>
                  <a:pt x="20652" y="27762"/>
                </a:lnTo>
                <a:lnTo>
                  <a:pt x="20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514881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1564" y="27762"/>
                </a:lnTo>
                <a:lnTo>
                  <a:pt x="27787" y="21539"/>
                </a:lnTo>
                <a:lnTo>
                  <a:pt x="27787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514881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62"/>
                </a:lnTo>
                <a:lnTo>
                  <a:pt x="21564" y="27762"/>
                </a:lnTo>
                <a:lnTo>
                  <a:pt x="27787" y="21501"/>
                </a:lnTo>
                <a:lnTo>
                  <a:pt x="27787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514881" y="319376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89"/>
                </a:lnTo>
                <a:lnTo>
                  <a:pt x="6222" y="27787"/>
                </a:lnTo>
                <a:lnTo>
                  <a:pt x="21564" y="27787"/>
                </a:lnTo>
                <a:lnTo>
                  <a:pt x="27787" y="21589"/>
                </a:lnTo>
                <a:lnTo>
                  <a:pt x="27787" y="6248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514881" y="335016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87"/>
                </a:lnTo>
                <a:lnTo>
                  <a:pt x="21564" y="27787"/>
                </a:lnTo>
                <a:lnTo>
                  <a:pt x="27787" y="21564"/>
                </a:lnTo>
                <a:lnTo>
                  <a:pt x="27787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14881" y="35065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62"/>
                </a:lnTo>
                <a:lnTo>
                  <a:pt x="21564" y="27762"/>
                </a:lnTo>
                <a:lnTo>
                  <a:pt x="27787" y="21564"/>
                </a:lnTo>
                <a:lnTo>
                  <a:pt x="27787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0514903" y="366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64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514903" y="381939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39"/>
                </a:lnTo>
                <a:lnTo>
                  <a:pt x="6248" y="27749"/>
                </a:lnTo>
                <a:lnTo>
                  <a:pt x="21539" y="27749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514903" y="397579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89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8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514903" y="413220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39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514903" y="428860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64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514903" y="444498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90"/>
                </a:lnTo>
                <a:lnTo>
                  <a:pt x="6248" y="27787"/>
                </a:lnTo>
                <a:lnTo>
                  <a:pt x="21539" y="27787"/>
                </a:lnTo>
                <a:lnTo>
                  <a:pt x="27787" y="21590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14903" y="460141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23"/>
                </a:lnTo>
                <a:lnTo>
                  <a:pt x="0" y="21539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2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514903" y="475784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39"/>
                </a:lnTo>
                <a:lnTo>
                  <a:pt x="6248" y="27736"/>
                </a:lnTo>
                <a:lnTo>
                  <a:pt x="21539" y="27736"/>
                </a:lnTo>
                <a:lnTo>
                  <a:pt x="27787" y="21539"/>
                </a:lnTo>
                <a:lnTo>
                  <a:pt x="27787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514903" y="491421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48" y="0"/>
                </a:lnTo>
                <a:lnTo>
                  <a:pt x="0" y="6248"/>
                </a:lnTo>
                <a:lnTo>
                  <a:pt x="0" y="21539"/>
                </a:lnTo>
                <a:lnTo>
                  <a:pt x="6248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358502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0358502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01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358502" y="319376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48"/>
                </a:lnTo>
                <a:lnTo>
                  <a:pt x="0" y="21589"/>
                </a:lnTo>
                <a:lnTo>
                  <a:pt x="6223" y="27787"/>
                </a:lnTo>
                <a:lnTo>
                  <a:pt x="21539" y="27787"/>
                </a:lnTo>
                <a:lnTo>
                  <a:pt x="27762" y="21589"/>
                </a:lnTo>
                <a:lnTo>
                  <a:pt x="27762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58502" y="335016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64"/>
                </a:lnTo>
                <a:lnTo>
                  <a:pt x="6223" y="27787"/>
                </a:lnTo>
                <a:lnTo>
                  <a:pt x="21539" y="27787"/>
                </a:lnTo>
                <a:lnTo>
                  <a:pt x="27762" y="21564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358502" y="35065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64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64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358498" y="366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64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58498" y="381939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39"/>
                </a:lnTo>
                <a:lnTo>
                  <a:pt x="6222" y="27749"/>
                </a:lnTo>
                <a:lnTo>
                  <a:pt x="21539" y="27749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358498" y="397579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89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8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358498" y="413220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39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8498" y="428860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64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358498" y="444498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90"/>
                </a:lnTo>
                <a:lnTo>
                  <a:pt x="6222" y="27787"/>
                </a:lnTo>
                <a:lnTo>
                  <a:pt x="21539" y="27787"/>
                </a:lnTo>
                <a:lnTo>
                  <a:pt x="27787" y="21590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358498" y="460141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23"/>
                </a:lnTo>
                <a:lnTo>
                  <a:pt x="0" y="21539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2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358498" y="475784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36"/>
                </a:lnTo>
                <a:lnTo>
                  <a:pt x="21539" y="27736"/>
                </a:lnTo>
                <a:lnTo>
                  <a:pt x="27787" y="21539"/>
                </a:lnTo>
                <a:lnTo>
                  <a:pt x="27787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58498" y="491421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48"/>
                </a:lnTo>
                <a:lnTo>
                  <a:pt x="0" y="21539"/>
                </a:lnTo>
                <a:lnTo>
                  <a:pt x="6222" y="27762"/>
                </a:lnTo>
                <a:lnTo>
                  <a:pt x="2153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202074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202074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01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202074" y="319376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89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89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02074" y="335016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64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02074" y="35065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64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202096" y="366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64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64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202096" y="381939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49"/>
                </a:lnTo>
                <a:lnTo>
                  <a:pt x="21589" y="27749"/>
                </a:lnTo>
                <a:lnTo>
                  <a:pt x="27787" y="21539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202096" y="397579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8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89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202096" y="413220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02096" y="428860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64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64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202096" y="444498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90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90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202096" y="460141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23"/>
                </a:lnTo>
                <a:lnTo>
                  <a:pt x="0" y="2153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223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202096" y="475784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36"/>
                </a:lnTo>
                <a:lnTo>
                  <a:pt x="21589" y="27736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202096" y="4914216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48"/>
                </a:lnTo>
                <a:lnTo>
                  <a:pt x="0" y="2153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248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045675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045675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045675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77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045675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45675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51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045692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22"/>
                </a:lnTo>
                <a:lnTo>
                  <a:pt x="0" y="21551"/>
                </a:lnTo>
                <a:lnTo>
                  <a:pt x="6210" y="27762"/>
                </a:lnTo>
                <a:lnTo>
                  <a:pt x="21539" y="27762"/>
                </a:lnTo>
                <a:lnTo>
                  <a:pt x="27787" y="21551"/>
                </a:lnTo>
                <a:lnTo>
                  <a:pt x="27787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045692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22"/>
                </a:lnTo>
                <a:lnTo>
                  <a:pt x="0" y="21513"/>
                </a:lnTo>
                <a:lnTo>
                  <a:pt x="6210" y="27724"/>
                </a:lnTo>
                <a:lnTo>
                  <a:pt x="21539" y="27724"/>
                </a:lnTo>
                <a:lnTo>
                  <a:pt x="27787" y="21513"/>
                </a:lnTo>
                <a:lnTo>
                  <a:pt x="27787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45692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22"/>
                </a:lnTo>
                <a:lnTo>
                  <a:pt x="0" y="21564"/>
                </a:lnTo>
                <a:lnTo>
                  <a:pt x="6210" y="27736"/>
                </a:lnTo>
                <a:lnTo>
                  <a:pt x="21539" y="27736"/>
                </a:lnTo>
                <a:lnTo>
                  <a:pt x="27787" y="21564"/>
                </a:lnTo>
                <a:lnTo>
                  <a:pt x="27787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045692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488"/>
                </a:lnTo>
                <a:lnTo>
                  <a:pt x="6210" y="27711"/>
                </a:lnTo>
                <a:lnTo>
                  <a:pt x="21539" y="27711"/>
                </a:lnTo>
                <a:lnTo>
                  <a:pt x="27787" y="21488"/>
                </a:lnTo>
                <a:lnTo>
                  <a:pt x="27787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045692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59"/>
                </a:lnTo>
                <a:lnTo>
                  <a:pt x="0" y="21513"/>
                </a:lnTo>
                <a:lnTo>
                  <a:pt x="6210" y="27711"/>
                </a:lnTo>
                <a:lnTo>
                  <a:pt x="21539" y="27711"/>
                </a:lnTo>
                <a:lnTo>
                  <a:pt x="27787" y="21513"/>
                </a:lnTo>
                <a:lnTo>
                  <a:pt x="27787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045692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61"/>
                </a:lnTo>
                <a:lnTo>
                  <a:pt x="0" y="21577"/>
                </a:lnTo>
                <a:lnTo>
                  <a:pt x="6210" y="27774"/>
                </a:lnTo>
                <a:lnTo>
                  <a:pt x="21539" y="27774"/>
                </a:lnTo>
                <a:lnTo>
                  <a:pt x="27787" y="21577"/>
                </a:lnTo>
                <a:lnTo>
                  <a:pt x="27787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045692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73"/>
                </a:lnTo>
                <a:lnTo>
                  <a:pt x="0" y="21564"/>
                </a:lnTo>
                <a:lnTo>
                  <a:pt x="6210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045692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10"/>
                </a:lnTo>
                <a:lnTo>
                  <a:pt x="0" y="21539"/>
                </a:lnTo>
                <a:lnTo>
                  <a:pt x="6210" y="27749"/>
                </a:lnTo>
                <a:lnTo>
                  <a:pt x="21539" y="27749"/>
                </a:lnTo>
                <a:lnTo>
                  <a:pt x="27787" y="21539"/>
                </a:lnTo>
                <a:lnTo>
                  <a:pt x="27787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0045692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61"/>
                </a:lnTo>
                <a:lnTo>
                  <a:pt x="0" y="21564"/>
                </a:lnTo>
                <a:lnTo>
                  <a:pt x="6210" y="27762"/>
                </a:lnTo>
                <a:lnTo>
                  <a:pt x="21539" y="27762"/>
                </a:lnTo>
                <a:lnTo>
                  <a:pt x="27787" y="21564"/>
                </a:lnTo>
                <a:lnTo>
                  <a:pt x="27787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889267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89267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01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889267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77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77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89267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87"/>
                </a:lnTo>
                <a:lnTo>
                  <a:pt x="21589" y="27787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889267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51"/>
                </a:lnTo>
                <a:lnTo>
                  <a:pt x="6197" y="27762"/>
                </a:lnTo>
                <a:lnTo>
                  <a:pt x="21589" y="27762"/>
                </a:lnTo>
                <a:lnTo>
                  <a:pt x="27787" y="21551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889293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889293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13"/>
                </a:lnTo>
                <a:lnTo>
                  <a:pt x="6197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889293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889293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488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889293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59"/>
                </a:lnTo>
                <a:lnTo>
                  <a:pt x="0" y="21513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889293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77"/>
                </a:lnTo>
                <a:lnTo>
                  <a:pt x="6197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889293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73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889293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10"/>
                </a:lnTo>
                <a:lnTo>
                  <a:pt x="0" y="21539"/>
                </a:lnTo>
                <a:lnTo>
                  <a:pt x="6197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889293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732869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9732869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732869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77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732869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732869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732891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51"/>
                </a:lnTo>
                <a:lnTo>
                  <a:pt x="6197" y="27762"/>
                </a:lnTo>
                <a:lnTo>
                  <a:pt x="21539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9732891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13"/>
                </a:lnTo>
                <a:lnTo>
                  <a:pt x="6197" y="27724"/>
                </a:lnTo>
                <a:lnTo>
                  <a:pt x="21539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732891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36"/>
                </a:lnTo>
                <a:lnTo>
                  <a:pt x="21539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732891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488"/>
                </a:lnTo>
                <a:lnTo>
                  <a:pt x="6197" y="27711"/>
                </a:lnTo>
                <a:lnTo>
                  <a:pt x="21539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9732891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159"/>
                </a:lnTo>
                <a:lnTo>
                  <a:pt x="0" y="21513"/>
                </a:lnTo>
                <a:lnTo>
                  <a:pt x="6197" y="27711"/>
                </a:lnTo>
                <a:lnTo>
                  <a:pt x="21539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9732891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77"/>
                </a:lnTo>
                <a:lnTo>
                  <a:pt x="6197" y="27774"/>
                </a:lnTo>
                <a:lnTo>
                  <a:pt x="21539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732891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73"/>
                </a:lnTo>
                <a:lnTo>
                  <a:pt x="0" y="21564"/>
                </a:lnTo>
                <a:lnTo>
                  <a:pt x="6197" y="27762"/>
                </a:lnTo>
                <a:lnTo>
                  <a:pt x="21539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732891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10"/>
                </a:lnTo>
                <a:lnTo>
                  <a:pt x="0" y="21539"/>
                </a:lnTo>
                <a:lnTo>
                  <a:pt x="6197" y="27749"/>
                </a:lnTo>
                <a:lnTo>
                  <a:pt x="21539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732891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64"/>
                </a:lnTo>
                <a:lnTo>
                  <a:pt x="6197" y="27762"/>
                </a:lnTo>
                <a:lnTo>
                  <a:pt x="21539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576466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13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576466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87"/>
                </a:lnTo>
                <a:lnTo>
                  <a:pt x="21513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9576466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77"/>
                </a:lnTo>
                <a:lnTo>
                  <a:pt x="6223" y="27787"/>
                </a:lnTo>
                <a:lnTo>
                  <a:pt x="21513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576466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87"/>
                </a:lnTo>
                <a:lnTo>
                  <a:pt x="21513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576466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51"/>
                </a:lnTo>
                <a:lnTo>
                  <a:pt x="6223" y="27762"/>
                </a:lnTo>
                <a:lnTo>
                  <a:pt x="21513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576464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51"/>
                </a:lnTo>
                <a:lnTo>
                  <a:pt x="6222" y="27762"/>
                </a:lnTo>
                <a:lnTo>
                  <a:pt x="21526" y="27762"/>
                </a:lnTo>
                <a:lnTo>
                  <a:pt x="27787" y="21551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576464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13"/>
                </a:lnTo>
                <a:lnTo>
                  <a:pt x="6222" y="27724"/>
                </a:lnTo>
                <a:lnTo>
                  <a:pt x="21526" y="27724"/>
                </a:lnTo>
                <a:lnTo>
                  <a:pt x="27787" y="21513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9576464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36"/>
                </a:lnTo>
                <a:lnTo>
                  <a:pt x="21526" y="27736"/>
                </a:lnTo>
                <a:lnTo>
                  <a:pt x="27787" y="21564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576464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488"/>
                </a:lnTo>
                <a:lnTo>
                  <a:pt x="6222" y="27711"/>
                </a:lnTo>
                <a:lnTo>
                  <a:pt x="21526" y="27711"/>
                </a:lnTo>
                <a:lnTo>
                  <a:pt x="27787" y="21488"/>
                </a:lnTo>
                <a:lnTo>
                  <a:pt x="27787" y="6197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9576464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159"/>
                </a:lnTo>
                <a:lnTo>
                  <a:pt x="0" y="21513"/>
                </a:lnTo>
                <a:lnTo>
                  <a:pt x="6222" y="27711"/>
                </a:lnTo>
                <a:lnTo>
                  <a:pt x="21526" y="27711"/>
                </a:lnTo>
                <a:lnTo>
                  <a:pt x="27787" y="21513"/>
                </a:lnTo>
                <a:lnTo>
                  <a:pt x="27787" y="6159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576464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77"/>
                </a:lnTo>
                <a:lnTo>
                  <a:pt x="6222" y="27774"/>
                </a:lnTo>
                <a:lnTo>
                  <a:pt x="21526" y="27774"/>
                </a:lnTo>
                <a:lnTo>
                  <a:pt x="27787" y="21577"/>
                </a:lnTo>
                <a:lnTo>
                  <a:pt x="27787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576464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73"/>
                </a:lnTo>
                <a:lnTo>
                  <a:pt x="0" y="21564"/>
                </a:lnTo>
                <a:lnTo>
                  <a:pt x="6222" y="27762"/>
                </a:lnTo>
                <a:lnTo>
                  <a:pt x="21526" y="27762"/>
                </a:lnTo>
                <a:lnTo>
                  <a:pt x="27787" y="21564"/>
                </a:lnTo>
                <a:lnTo>
                  <a:pt x="27787" y="6273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576464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10"/>
                </a:lnTo>
                <a:lnTo>
                  <a:pt x="0" y="21539"/>
                </a:lnTo>
                <a:lnTo>
                  <a:pt x="6222" y="27749"/>
                </a:lnTo>
                <a:lnTo>
                  <a:pt x="21526" y="27749"/>
                </a:lnTo>
                <a:lnTo>
                  <a:pt x="27787" y="21539"/>
                </a:lnTo>
                <a:lnTo>
                  <a:pt x="27787" y="6210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76464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64"/>
                </a:lnTo>
                <a:lnTo>
                  <a:pt x="6222" y="27762"/>
                </a:lnTo>
                <a:lnTo>
                  <a:pt x="21526" y="27762"/>
                </a:lnTo>
                <a:lnTo>
                  <a:pt x="27787" y="21564"/>
                </a:lnTo>
                <a:lnTo>
                  <a:pt x="27787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420079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21539"/>
                </a:lnTo>
                <a:lnTo>
                  <a:pt x="6184" y="27762"/>
                </a:lnTo>
                <a:lnTo>
                  <a:pt x="21564" y="27762"/>
                </a:lnTo>
                <a:lnTo>
                  <a:pt x="27749" y="21539"/>
                </a:lnTo>
                <a:lnTo>
                  <a:pt x="27749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420079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21501"/>
                </a:lnTo>
                <a:lnTo>
                  <a:pt x="6184" y="27787"/>
                </a:lnTo>
                <a:lnTo>
                  <a:pt x="21564" y="27787"/>
                </a:lnTo>
                <a:lnTo>
                  <a:pt x="27749" y="21501"/>
                </a:lnTo>
                <a:lnTo>
                  <a:pt x="27749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420079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84" y="0"/>
                </a:lnTo>
                <a:lnTo>
                  <a:pt x="0" y="6222"/>
                </a:lnTo>
                <a:lnTo>
                  <a:pt x="0" y="21577"/>
                </a:lnTo>
                <a:lnTo>
                  <a:pt x="6184" y="27787"/>
                </a:lnTo>
                <a:lnTo>
                  <a:pt x="21564" y="27787"/>
                </a:lnTo>
                <a:lnTo>
                  <a:pt x="27749" y="21577"/>
                </a:lnTo>
                <a:lnTo>
                  <a:pt x="27749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420079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21539"/>
                </a:lnTo>
                <a:lnTo>
                  <a:pt x="6184" y="27787"/>
                </a:lnTo>
                <a:lnTo>
                  <a:pt x="21564" y="27787"/>
                </a:lnTo>
                <a:lnTo>
                  <a:pt x="27749" y="21539"/>
                </a:lnTo>
                <a:lnTo>
                  <a:pt x="27749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420079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84" y="0"/>
                </a:lnTo>
                <a:lnTo>
                  <a:pt x="0" y="6197"/>
                </a:lnTo>
                <a:lnTo>
                  <a:pt x="0" y="21551"/>
                </a:lnTo>
                <a:lnTo>
                  <a:pt x="6184" y="27762"/>
                </a:lnTo>
                <a:lnTo>
                  <a:pt x="21564" y="27762"/>
                </a:lnTo>
                <a:lnTo>
                  <a:pt x="27749" y="21551"/>
                </a:lnTo>
                <a:lnTo>
                  <a:pt x="27749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420085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420085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13"/>
                </a:lnTo>
                <a:lnTo>
                  <a:pt x="6197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420085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420085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488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420085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59"/>
                </a:lnTo>
                <a:lnTo>
                  <a:pt x="0" y="21513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420085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77"/>
                </a:lnTo>
                <a:lnTo>
                  <a:pt x="6197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420085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73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420085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10"/>
                </a:lnTo>
                <a:lnTo>
                  <a:pt x="0" y="21539"/>
                </a:lnTo>
                <a:lnTo>
                  <a:pt x="6197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420085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263661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39"/>
                </a:lnTo>
                <a:lnTo>
                  <a:pt x="6248" y="27762"/>
                </a:lnTo>
                <a:lnTo>
                  <a:pt x="21513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263661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01"/>
                </a:lnTo>
                <a:lnTo>
                  <a:pt x="6248" y="27787"/>
                </a:lnTo>
                <a:lnTo>
                  <a:pt x="21513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263661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48" y="0"/>
                </a:lnTo>
                <a:lnTo>
                  <a:pt x="0" y="6222"/>
                </a:lnTo>
                <a:lnTo>
                  <a:pt x="0" y="21577"/>
                </a:lnTo>
                <a:lnTo>
                  <a:pt x="6248" y="27787"/>
                </a:lnTo>
                <a:lnTo>
                  <a:pt x="21513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9263661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39"/>
                </a:lnTo>
                <a:lnTo>
                  <a:pt x="6248" y="27787"/>
                </a:lnTo>
                <a:lnTo>
                  <a:pt x="21513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9263661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13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51"/>
                </a:lnTo>
                <a:lnTo>
                  <a:pt x="6248" y="27762"/>
                </a:lnTo>
                <a:lnTo>
                  <a:pt x="21513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263657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22"/>
                </a:lnTo>
                <a:lnTo>
                  <a:pt x="0" y="21551"/>
                </a:lnTo>
                <a:lnTo>
                  <a:pt x="6273" y="27762"/>
                </a:lnTo>
                <a:lnTo>
                  <a:pt x="21526" y="27762"/>
                </a:lnTo>
                <a:lnTo>
                  <a:pt x="27787" y="21551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263657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22"/>
                </a:lnTo>
                <a:lnTo>
                  <a:pt x="0" y="21513"/>
                </a:lnTo>
                <a:lnTo>
                  <a:pt x="6273" y="27724"/>
                </a:lnTo>
                <a:lnTo>
                  <a:pt x="21526" y="27724"/>
                </a:lnTo>
                <a:lnTo>
                  <a:pt x="27787" y="21513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263657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22"/>
                </a:lnTo>
                <a:lnTo>
                  <a:pt x="0" y="21564"/>
                </a:lnTo>
                <a:lnTo>
                  <a:pt x="6273" y="27736"/>
                </a:lnTo>
                <a:lnTo>
                  <a:pt x="21526" y="27736"/>
                </a:lnTo>
                <a:lnTo>
                  <a:pt x="27787" y="21564"/>
                </a:lnTo>
                <a:lnTo>
                  <a:pt x="27787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263657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197"/>
                </a:lnTo>
                <a:lnTo>
                  <a:pt x="0" y="21488"/>
                </a:lnTo>
                <a:lnTo>
                  <a:pt x="6273" y="27711"/>
                </a:lnTo>
                <a:lnTo>
                  <a:pt x="21526" y="27711"/>
                </a:lnTo>
                <a:lnTo>
                  <a:pt x="27787" y="21488"/>
                </a:lnTo>
                <a:lnTo>
                  <a:pt x="27787" y="6197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263657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159"/>
                </a:lnTo>
                <a:lnTo>
                  <a:pt x="0" y="21513"/>
                </a:lnTo>
                <a:lnTo>
                  <a:pt x="6273" y="27711"/>
                </a:lnTo>
                <a:lnTo>
                  <a:pt x="21526" y="27711"/>
                </a:lnTo>
                <a:lnTo>
                  <a:pt x="27787" y="21513"/>
                </a:lnTo>
                <a:lnTo>
                  <a:pt x="27787" y="6159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263657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61"/>
                </a:lnTo>
                <a:lnTo>
                  <a:pt x="0" y="21577"/>
                </a:lnTo>
                <a:lnTo>
                  <a:pt x="6273" y="27774"/>
                </a:lnTo>
                <a:lnTo>
                  <a:pt x="21526" y="27774"/>
                </a:lnTo>
                <a:lnTo>
                  <a:pt x="27787" y="21577"/>
                </a:lnTo>
                <a:lnTo>
                  <a:pt x="27787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9263657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73"/>
                </a:lnTo>
                <a:lnTo>
                  <a:pt x="0" y="21564"/>
                </a:lnTo>
                <a:lnTo>
                  <a:pt x="6273" y="27762"/>
                </a:lnTo>
                <a:lnTo>
                  <a:pt x="21526" y="27762"/>
                </a:lnTo>
                <a:lnTo>
                  <a:pt x="27787" y="21564"/>
                </a:lnTo>
                <a:lnTo>
                  <a:pt x="27787" y="6273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9263657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10"/>
                </a:lnTo>
                <a:lnTo>
                  <a:pt x="0" y="21539"/>
                </a:lnTo>
                <a:lnTo>
                  <a:pt x="6273" y="27749"/>
                </a:lnTo>
                <a:lnTo>
                  <a:pt x="21526" y="27749"/>
                </a:lnTo>
                <a:lnTo>
                  <a:pt x="27787" y="21539"/>
                </a:lnTo>
                <a:lnTo>
                  <a:pt x="27787" y="6210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263657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73" y="0"/>
                </a:lnTo>
                <a:lnTo>
                  <a:pt x="0" y="6261"/>
                </a:lnTo>
                <a:lnTo>
                  <a:pt x="0" y="21564"/>
                </a:lnTo>
                <a:lnTo>
                  <a:pt x="6273" y="27762"/>
                </a:lnTo>
                <a:lnTo>
                  <a:pt x="21526" y="27762"/>
                </a:lnTo>
                <a:lnTo>
                  <a:pt x="27787" y="21564"/>
                </a:lnTo>
                <a:lnTo>
                  <a:pt x="27787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07275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39"/>
                </a:lnTo>
                <a:lnTo>
                  <a:pt x="6210" y="27762"/>
                </a:lnTo>
                <a:lnTo>
                  <a:pt x="21539" y="27762"/>
                </a:lnTo>
                <a:lnTo>
                  <a:pt x="27724" y="21539"/>
                </a:lnTo>
                <a:lnTo>
                  <a:pt x="27724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107275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01"/>
                </a:lnTo>
                <a:lnTo>
                  <a:pt x="6210" y="27787"/>
                </a:lnTo>
                <a:lnTo>
                  <a:pt x="21539" y="27787"/>
                </a:lnTo>
                <a:lnTo>
                  <a:pt x="27724" y="21501"/>
                </a:lnTo>
                <a:lnTo>
                  <a:pt x="27724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9107275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22"/>
                </a:lnTo>
                <a:lnTo>
                  <a:pt x="0" y="21577"/>
                </a:lnTo>
                <a:lnTo>
                  <a:pt x="6210" y="27787"/>
                </a:lnTo>
                <a:lnTo>
                  <a:pt x="21539" y="27787"/>
                </a:lnTo>
                <a:lnTo>
                  <a:pt x="27724" y="21577"/>
                </a:lnTo>
                <a:lnTo>
                  <a:pt x="27724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9107275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39"/>
                </a:lnTo>
                <a:lnTo>
                  <a:pt x="6210" y="27787"/>
                </a:lnTo>
                <a:lnTo>
                  <a:pt x="21539" y="27787"/>
                </a:lnTo>
                <a:lnTo>
                  <a:pt x="27724" y="21539"/>
                </a:lnTo>
                <a:lnTo>
                  <a:pt x="27724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9107275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51"/>
                </a:lnTo>
                <a:lnTo>
                  <a:pt x="6210" y="27762"/>
                </a:lnTo>
                <a:lnTo>
                  <a:pt x="21539" y="27762"/>
                </a:lnTo>
                <a:lnTo>
                  <a:pt x="27724" y="21551"/>
                </a:lnTo>
                <a:lnTo>
                  <a:pt x="27724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107282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51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9107282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13"/>
                </a:lnTo>
                <a:lnTo>
                  <a:pt x="6223" y="27724"/>
                </a:lnTo>
                <a:lnTo>
                  <a:pt x="21539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9107282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64"/>
                </a:lnTo>
                <a:lnTo>
                  <a:pt x="6223" y="27736"/>
                </a:lnTo>
                <a:lnTo>
                  <a:pt x="21539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9107282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488"/>
                </a:lnTo>
                <a:lnTo>
                  <a:pt x="6223" y="27711"/>
                </a:lnTo>
                <a:lnTo>
                  <a:pt x="21539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107282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59"/>
                </a:lnTo>
                <a:lnTo>
                  <a:pt x="0" y="21513"/>
                </a:lnTo>
                <a:lnTo>
                  <a:pt x="6223" y="27711"/>
                </a:lnTo>
                <a:lnTo>
                  <a:pt x="21539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107282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77"/>
                </a:lnTo>
                <a:lnTo>
                  <a:pt x="6223" y="27774"/>
                </a:lnTo>
                <a:lnTo>
                  <a:pt x="21539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107282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73"/>
                </a:lnTo>
                <a:lnTo>
                  <a:pt x="0" y="21564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107282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10"/>
                </a:lnTo>
                <a:lnTo>
                  <a:pt x="0" y="21539"/>
                </a:lnTo>
                <a:lnTo>
                  <a:pt x="6223" y="27749"/>
                </a:lnTo>
                <a:lnTo>
                  <a:pt x="21539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107282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64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8950859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5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62"/>
                </a:lnTo>
                <a:lnTo>
                  <a:pt x="21551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8950859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5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787"/>
                </a:lnTo>
                <a:lnTo>
                  <a:pt x="21551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950859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51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77"/>
                </a:lnTo>
                <a:lnTo>
                  <a:pt x="6197" y="27787"/>
                </a:lnTo>
                <a:lnTo>
                  <a:pt x="21551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950859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5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87"/>
                </a:lnTo>
                <a:lnTo>
                  <a:pt x="21551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950859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51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51"/>
                </a:lnTo>
                <a:lnTo>
                  <a:pt x="6197" y="27762"/>
                </a:lnTo>
                <a:lnTo>
                  <a:pt x="21551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8950852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87" y="21551"/>
                </a:lnTo>
                <a:lnTo>
                  <a:pt x="27787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950852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13"/>
                </a:lnTo>
                <a:lnTo>
                  <a:pt x="6197" y="27724"/>
                </a:lnTo>
                <a:lnTo>
                  <a:pt x="21564" y="27724"/>
                </a:lnTo>
                <a:lnTo>
                  <a:pt x="27787" y="21513"/>
                </a:lnTo>
                <a:lnTo>
                  <a:pt x="27787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950852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36"/>
                </a:lnTo>
                <a:lnTo>
                  <a:pt x="21564" y="27736"/>
                </a:lnTo>
                <a:lnTo>
                  <a:pt x="27787" y="21564"/>
                </a:lnTo>
                <a:lnTo>
                  <a:pt x="27787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950852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488"/>
                </a:lnTo>
                <a:lnTo>
                  <a:pt x="6197" y="27711"/>
                </a:lnTo>
                <a:lnTo>
                  <a:pt x="21564" y="27711"/>
                </a:lnTo>
                <a:lnTo>
                  <a:pt x="27787" y="21488"/>
                </a:lnTo>
                <a:lnTo>
                  <a:pt x="27787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950852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59"/>
                </a:lnTo>
                <a:lnTo>
                  <a:pt x="0" y="21513"/>
                </a:lnTo>
                <a:lnTo>
                  <a:pt x="6197" y="27711"/>
                </a:lnTo>
                <a:lnTo>
                  <a:pt x="21564" y="27711"/>
                </a:lnTo>
                <a:lnTo>
                  <a:pt x="27787" y="21513"/>
                </a:lnTo>
                <a:lnTo>
                  <a:pt x="27787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950852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77"/>
                </a:lnTo>
                <a:lnTo>
                  <a:pt x="6197" y="27774"/>
                </a:lnTo>
                <a:lnTo>
                  <a:pt x="21564" y="27774"/>
                </a:lnTo>
                <a:lnTo>
                  <a:pt x="27787" y="21577"/>
                </a:lnTo>
                <a:lnTo>
                  <a:pt x="27787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950852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73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87" y="21564"/>
                </a:lnTo>
                <a:lnTo>
                  <a:pt x="27787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950852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10"/>
                </a:lnTo>
                <a:lnTo>
                  <a:pt x="0" y="21539"/>
                </a:lnTo>
                <a:lnTo>
                  <a:pt x="6197" y="27749"/>
                </a:lnTo>
                <a:lnTo>
                  <a:pt x="21564" y="27749"/>
                </a:lnTo>
                <a:lnTo>
                  <a:pt x="27787" y="21539"/>
                </a:lnTo>
                <a:lnTo>
                  <a:pt x="27787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950852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87" y="21564"/>
                </a:lnTo>
                <a:lnTo>
                  <a:pt x="27787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794456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1539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794456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794456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77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8794456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8794456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51"/>
                </a:lnTo>
                <a:lnTo>
                  <a:pt x="6222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8794456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51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794456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13"/>
                </a:lnTo>
                <a:lnTo>
                  <a:pt x="6235" y="27724"/>
                </a:lnTo>
                <a:lnTo>
                  <a:pt x="21539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794456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64"/>
                </a:lnTo>
                <a:lnTo>
                  <a:pt x="6235" y="27736"/>
                </a:lnTo>
                <a:lnTo>
                  <a:pt x="21539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8794456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488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8794456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59"/>
                </a:lnTo>
                <a:lnTo>
                  <a:pt x="0" y="21513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8794456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77"/>
                </a:lnTo>
                <a:lnTo>
                  <a:pt x="6235" y="27774"/>
                </a:lnTo>
                <a:lnTo>
                  <a:pt x="21539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794456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73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794456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10"/>
                </a:lnTo>
                <a:lnTo>
                  <a:pt x="0" y="21539"/>
                </a:lnTo>
                <a:lnTo>
                  <a:pt x="6235" y="27749"/>
                </a:lnTo>
                <a:lnTo>
                  <a:pt x="21539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794456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638051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38051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01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638051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77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638051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39"/>
                </a:lnTo>
                <a:lnTo>
                  <a:pt x="6197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38051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638051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51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638051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13"/>
                </a:lnTo>
                <a:lnTo>
                  <a:pt x="6197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38051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22"/>
                </a:lnTo>
                <a:lnTo>
                  <a:pt x="0" y="21564"/>
                </a:lnTo>
                <a:lnTo>
                  <a:pt x="6197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638051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97"/>
                </a:lnTo>
                <a:lnTo>
                  <a:pt x="0" y="21488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638051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159"/>
                </a:lnTo>
                <a:lnTo>
                  <a:pt x="0" y="21513"/>
                </a:lnTo>
                <a:lnTo>
                  <a:pt x="6197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638051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77"/>
                </a:lnTo>
                <a:lnTo>
                  <a:pt x="6197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638051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73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8638051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10"/>
                </a:lnTo>
                <a:lnTo>
                  <a:pt x="0" y="21539"/>
                </a:lnTo>
                <a:lnTo>
                  <a:pt x="6197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8638051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197" y="0"/>
                </a:lnTo>
                <a:lnTo>
                  <a:pt x="0" y="6261"/>
                </a:lnTo>
                <a:lnTo>
                  <a:pt x="0" y="21564"/>
                </a:lnTo>
                <a:lnTo>
                  <a:pt x="6197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8481652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39"/>
                </a:lnTo>
                <a:lnTo>
                  <a:pt x="6210" y="27762"/>
                </a:lnTo>
                <a:lnTo>
                  <a:pt x="21539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8481652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01"/>
                </a:lnTo>
                <a:lnTo>
                  <a:pt x="6210" y="27787"/>
                </a:lnTo>
                <a:lnTo>
                  <a:pt x="21539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481652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222"/>
                </a:lnTo>
                <a:lnTo>
                  <a:pt x="0" y="21577"/>
                </a:lnTo>
                <a:lnTo>
                  <a:pt x="6210" y="27787"/>
                </a:lnTo>
                <a:lnTo>
                  <a:pt x="21539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481652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39"/>
                </a:lnTo>
                <a:lnTo>
                  <a:pt x="6210" y="27787"/>
                </a:lnTo>
                <a:lnTo>
                  <a:pt x="21539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481652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10" y="0"/>
                </a:lnTo>
                <a:lnTo>
                  <a:pt x="0" y="6197"/>
                </a:lnTo>
                <a:lnTo>
                  <a:pt x="0" y="21551"/>
                </a:lnTo>
                <a:lnTo>
                  <a:pt x="6210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481652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51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481652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13"/>
                </a:lnTo>
                <a:lnTo>
                  <a:pt x="6235" y="27724"/>
                </a:lnTo>
                <a:lnTo>
                  <a:pt x="21539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81652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64"/>
                </a:lnTo>
                <a:lnTo>
                  <a:pt x="6235" y="27736"/>
                </a:lnTo>
                <a:lnTo>
                  <a:pt x="21539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81652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488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481652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59"/>
                </a:lnTo>
                <a:lnTo>
                  <a:pt x="0" y="21513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481652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77"/>
                </a:lnTo>
                <a:lnTo>
                  <a:pt x="6235" y="27774"/>
                </a:lnTo>
                <a:lnTo>
                  <a:pt x="21539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481652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73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481652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10"/>
                </a:lnTo>
                <a:lnTo>
                  <a:pt x="0" y="21539"/>
                </a:lnTo>
                <a:lnTo>
                  <a:pt x="6235" y="27749"/>
                </a:lnTo>
                <a:lnTo>
                  <a:pt x="21539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481652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325247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1539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325247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325247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77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325247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87"/>
                </a:lnTo>
                <a:lnTo>
                  <a:pt x="21539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325247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51"/>
                </a:lnTo>
                <a:lnTo>
                  <a:pt x="6222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325247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51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325247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13"/>
                </a:lnTo>
                <a:lnTo>
                  <a:pt x="6235" y="27724"/>
                </a:lnTo>
                <a:lnTo>
                  <a:pt x="21539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325247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64"/>
                </a:lnTo>
                <a:lnTo>
                  <a:pt x="6235" y="27736"/>
                </a:lnTo>
                <a:lnTo>
                  <a:pt x="21539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325247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488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325247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59"/>
                </a:lnTo>
                <a:lnTo>
                  <a:pt x="0" y="21513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325247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77"/>
                </a:lnTo>
                <a:lnTo>
                  <a:pt x="6235" y="27774"/>
                </a:lnTo>
                <a:lnTo>
                  <a:pt x="21539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325247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73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325247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10"/>
                </a:lnTo>
                <a:lnTo>
                  <a:pt x="0" y="21539"/>
                </a:lnTo>
                <a:lnTo>
                  <a:pt x="6235" y="27749"/>
                </a:lnTo>
                <a:lnTo>
                  <a:pt x="21539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325247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168793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73" y="0"/>
                </a:lnTo>
                <a:lnTo>
                  <a:pt x="0" y="6197"/>
                </a:lnTo>
                <a:lnTo>
                  <a:pt x="0" y="21539"/>
                </a:lnTo>
                <a:lnTo>
                  <a:pt x="6273" y="27762"/>
                </a:lnTo>
                <a:lnTo>
                  <a:pt x="21589" y="27762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168793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73" y="0"/>
                </a:lnTo>
                <a:lnTo>
                  <a:pt x="0" y="6197"/>
                </a:lnTo>
                <a:lnTo>
                  <a:pt x="0" y="21501"/>
                </a:lnTo>
                <a:lnTo>
                  <a:pt x="6273" y="27787"/>
                </a:lnTo>
                <a:lnTo>
                  <a:pt x="21589" y="27787"/>
                </a:lnTo>
                <a:lnTo>
                  <a:pt x="27787" y="21501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168793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73" y="0"/>
                </a:lnTo>
                <a:lnTo>
                  <a:pt x="0" y="6222"/>
                </a:lnTo>
                <a:lnTo>
                  <a:pt x="0" y="21577"/>
                </a:lnTo>
                <a:lnTo>
                  <a:pt x="6273" y="27787"/>
                </a:lnTo>
                <a:lnTo>
                  <a:pt x="21589" y="27787"/>
                </a:lnTo>
                <a:lnTo>
                  <a:pt x="27787" y="21577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168793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73" y="0"/>
                </a:lnTo>
                <a:lnTo>
                  <a:pt x="0" y="6197"/>
                </a:lnTo>
                <a:lnTo>
                  <a:pt x="0" y="21539"/>
                </a:lnTo>
                <a:lnTo>
                  <a:pt x="6273" y="27787"/>
                </a:lnTo>
                <a:lnTo>
                  <a:pt x="21589" y="27787"/>
                </a:lnTo>
                <a:lnTo>
                  <a:pt x="27787" y="21539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168793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73" y="0"/>
                </a:lnTo>
                <a:lnTo>
                  <a:pt x="0" y="6197"/>
                </a:lnTo>
                <a:lnTo>
                  <a:pt x="0" y="21551"/>
                </a:lnTo>
                <a:lnTo>
                  <a:pt x="6273" y="27762"/>
                </a:lnTo>
                <a:lnTo>
                  <a:pt x="21589" y="27762"/>
                </a:lnTo>
                <a:lnTo>
                  <a:pt x="27787" y="21551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168793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22"/>
                </a:lnTo>
                <a:lnTo>
                  <a:pt x="0" y="21551"/>
                </a:lnTo>
                <a:lnTo>
                  <a:pt x="6286" y="27762"/>
                </a:lnTo>
                <a:lnTo>
                  <a:pt x="21589" y="27762"/>
                </a:lnTo>
                <a:lnTo>
                  <a:pt x="27787" y="21551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168793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22"/>
                </a:lnTo>
                <a:lnTo>
                  <a:pt x="0" y="21513"/>
                </a:lnTo>
                <a:lnTo>
                  <a:pt x="6286" y="27724"/>
                </a:lnTo>
                <a:lnTo>
                  <a:pt x="21589" y="27724"/>
                </a:lnTo>
                <a:lnTo>
                  <a:pt x="27787" y="21513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168793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22"/>
                </a:lnTo>
                <a:lnTo>
                  <a:pt x="0" y="21564"/>
                </a:lnTo>
                <a:lnTo>
                  <a:pt x="6286" y="27736"/>
                </a:lnTo>
                <a:lnTo>
                  <a:pt x="21589" y="27736"/>
                </a:lnTo>
                <a:lnTo>
                  <a:pt x="27787" y="21564"/>
                </a:lnTo>
                <a:lnTo>
                  <a:pt x="27787" y="6222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168793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197"/>
                </a:lnTo>
                <a:lnTo>
                  <a:pt x="0" y="21488"/>
                </a:lnTo>
                <a:lnTo>
                  <a:pt x="6286" y="27711"/>
                </a:lnTo>
                <a:lnTo>
                  <a:pt x="21589" y="27711"/>
                </a:lnTo>
                <a:lnTo>
                  <a:pt x="27787" y="21488"/>
                </a:lnTo>
                <a:lnTo>
                  <a:pt x="27787" y="6197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168793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159"/>
                </a:lnTo>
                <a:lnTo>
                  <a:pt x="0" y="21513"/>
                </a:lnTo>
                <a:lnTo>
                  <a:pt x="6286" y="27711"/>
                </a:lnTo>
                <a:lnTo>
                  <a:pt x="21589" y="27711"/>
                </a:lnTo>
                <a:lnTo>
                  <a:pt x="27787" y="21513"/>
                </a:lnTo>
                <a:lnTo>
                  <a:pt x="27787" y="6159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168793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61"/>
                </a:lnTo>
                <a:lnTo>
                  <a:pt x="0" y="21577"/>
                </a:lnTo>
                <a:lnTo>
                  <a:pt x="6286" y="27774"/>
                </a:lnTo>
                <a:lnTo>
                  <a:pt x="21589" y="27774"/>
                </a:lnTo>
                <a:lnTo>
                  <a:pt x="27787" y="21577"/>
                </a:lnTo>
                <a:lnTo>
                  <a:pt x="27787" y="6261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168793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73"/>
                </a:lnTo>
                <a:lnTo>
                  <a:pt x="0" y="21564"/>
                </a:lnTo>
                <a:lnTo>
                  <a:pt x="6286" y="27762"/>
                </a:lnTo>
                <a:lnTo>
                  <a:pt x="21589" y="27762"/>
                </a:lnTo>
                <a:lnTo>
                  <a:pt x="27787" y="21564"/>
                </a:lnTo>
                <a:lnTo>
                  <a:pt x="27787" y="6273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168793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10"/>
                </a:lnTo>
                <a:lnTo>
                  <a:pt x="0" y="21539"/>
                </a:lnTo>
                <a:lnTo>
                  <a:pt x="6286" y="27749"/>
                </a:lnTo>
                <a:lnTo>
                  <a:pt x="21589" y="27749"/>
                </a:lnTo>
                <a:lnTo>
                  <a:pt x="27787" y="21539"/>
                </a:lnTo>
                <a:lnTo>
                  <a:pt x="27787" y="6210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168793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89" y="0"/>
                </a:moveTo>
                <a:lnTo>
                  <a:pt x="6286" y="0"/>
                </a:lnTo>
                <a:lnTo>
                  <a:pt x="0" y="6261"/>
                </a:lnTo>
                <a:lnTo>
                  <a:pt x="0" y="21564"/>
                </a:lnTo>
                <a:lnTo>
                  <a:pt x="6286" y="27762"/>
                </a:lnTo>
                <a:lnTo>
                  <a:pt x="21589" y="27762"/>
                </a:lnTo>
                <a:lnTo>
                  <a:pt x="27787" y="21564"/>
                </a:lnTo>
                <a:lnTo>
                  <a:pt x="27787" y="6261"/>
                </a:lnTo>
                <a:lnTo>
                  <a:pt x="215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012418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012418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87"/>
                </a:lnTo>
                <a:lnTo>
                  <a:pt x="21539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012418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77"/>
                </a:lnTo>
                <a:lnTo>
                  <a:pt x="6223" y="27787"/>
                </a:lnTo>
                <a:lnTo>
                  <a:pt x="21539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012418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87"/>
                </a:lnTo>
                <a:lnTo>
                  <a:pt x="21539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012418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51"/>
                </a:lnTo>
                <a:lnTo>
                  <a:pt x="6223" y="27762"/>
                </a:lnTo>
                <a:lnTo>
                  <a:pt x="21539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012456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51"/>
                </a:lnTo>
                <a:lnTo>
                  <a:pt x="6222" y="27762"/>
                </a:lnTo>
                <a:lnTo>
                  <a:pt x="21526" y="27762"/>
                </a:lnTo>
                <a:lnTo>
                  <a:pt x="27724" y="21551"/>
                </a:lnTo>
                <a:lnTo>
                  <a:pt x="27724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012456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13"/>
                </a:lnTo>
                <a:lnTo>
                  <a:pt x="6222" y="27724"/>
                </a:lnTo>
                <a:lnTo>
                  <a:pt x="21526" y="27724"/>
                </a:lnTo>
                <a:lnTo>
                  <a:pt x="27724" y="21513"/>
                </a:lnTo>
                <a:lnTo>
                  <a:pt x="27724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012456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36"/>
                </a:lnTo>
                <a:lnTo>
                  <a:pt x="21526" y="27736"/>
                </a:lnTo>
                <a:lnTo>
                  <a:pt x="27724" y="21564"/>
                </a:lnTo>
                <a:lnTo>
                  <a:pt x="27724" y="6222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012456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488"/>
                </a:lnTo>
                <a:lnTo>
                  <a:pt x="6222" y="27711"/>
                </a:lnTo>
                <a:lnTo>
                  <a:pt x="21526" y="27711"/>
                </a:lnTo>
                <a:lnTo>
                  <a:pt x="27724" y="21488"/>
                </a:lnTo>
                <a:lnTo>
                  <a:pt x="27724" y="6197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012456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159"/>
                </a:lnTo>
                <a:lnTo>
                  <a:pt x="0" y="21513"/>
                </a:lnTo>
                <a:lnTo>
                  <a:pt x="6222" y="27711"/>
                </a:lnTo>
                <a:lnTo>
                  <a:pt x="21526" y="27711"/>
                </a:lnTo>
                <a:lnTo>
                  <a:pt x="27724" y="21513"/>
                </a:lnTo>
                <a:lnTo>
                  <a:pt x="27724" y="6159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012456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77"/>
                </a:lnTo>
                <a:lnTo>
                  <a:pt x="6222" y="27774"/>
                </a:lnTo>
                <a:lnTo>
                  <a:pt x="21526" y="27774"/>
                </a:lnTo>
                <a:lnTo>
                  <a:pt x="27724" y="21577"/>
                </a:lnTo>
                <a:lnTo>
                  <a:pt x="27724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012456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73"/>
                </a:lnTo>
                <a:lnTo>
                  <a:pt x="0" y="21564"/>
                </a:lnTo>
                <a:lnTo>
                  <a:pt x="6222" y="27762"/>
                </a:lnTo>
                <a:lnTo>
                  <a:pt x="21526" y="27762"/>
                </a:lnTo>
                <a:lnTo>
                  <a:pt x="27724" y="21564"/>
                </a:lnTo>
                <a:lnTo>
                  <a:pt x="27724" y="6273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012456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10"/>
                </a:lnTo>
                <a:lnTo>
                  <a:pt x="0" y="21539"/>
                </a:lnTo>
                <a:lnTo>
                  <a:pt x="6222" y="27749"/>
                </a:lnTo>
                <a:lnTo>
                  <a:pt x="21526" y="27749"/>
                </a:lnTo>
                <a:lnTo>
                  <a:pt x="27724" y="21539"/>
                </a:lnTo>
                <a:lnTo>
                  <a:pt x="27724" y="6210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012456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26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64"/>
                </a:lnTo>
                <a:lnTo>
                  <a:pt x="6222" y="27762"/>
                </a:lnTo>
                <a:lnTo>
                  <a:pt x="21526" y="27762"/>
                </a:lnTo>
                <a:lnTo>
                  <a:pt x="27724" y="21564"/>
                </a:lnTo>
                <a:lnTo>
                  <a:pt x="27724" y="6261"/>
                </a:lnTo>
                <a:lnTo>
                  <a:pt x="21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856039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539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856039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501"/>
                </a:lnTo>
                <a:lnTo>
                  <a:pt x="6235" y="27787"/>
                </a:lnTo>
                <a:lnTo>
                  <a:pt x="21539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856039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77"/>
                </a:lnTo>
                <a:lnTo>
                  <a:pt x="6235" y="27787"/>
                </a:lnTo>
                <a:lnTo>
                  <a:pt x="21539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856039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539"/>
                </a:lnTo>
                <a:lnTo>
                  <a:pt x="6235" y="27787"/>
                </a:lnTo>
                <a:lnTo>
                  <a:pt x="21539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856039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551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856039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51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856039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13"/>
                </a:lnTo>
                <a:lnTo>
                  <a:pt x="6235" y="27724"/>
                </a:lnTo>
                <a:lnTo>
                  <a:pt x="21539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856039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22"/>
                </a:lnTo>
                <a:lnTo>
                  <a:pt x="0" y="21564"/>
                </a:lnTo>
                <a:lnTo>
                  <a:pt x="6235" y="27736"/>
                </a:lnTo>
                <a:lnTo>
                  <a:pt x="21539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856039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97"/>
                </a:lnTo>
                <a:lnTo>
                  <a:pt x="0" y="21488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856039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159"/>
                </a:lnTo>
                <a:lnTo>
                  <a:pt x="0" y="21513"/>
                </a:lnTo>
                <a:lnTo>
                  <a:pt x="6235" y="27711"/>
                </a:lnTo>
                <a:lnTo>
                  <a:pt x="21539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856039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77"/>
                </a:lnTo>
                <a:lnTo>
                  <a:pt x="6235" y="27774"/>
                </a:lnTo>
                <a:lnTo>
                  <a:pt x="21539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856039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73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856039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10"/>
                </a:lnTo>
                <a:lnTo>
                  <a:pt x="0" y="21539"/>
                </a:lnTo>
                <a:lnTo>
                  <a:pt x="6235" y="27749"/>
                </a:lnTo>
                <a:lnTo>
                  <a:pt x="21539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856039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39" y="0"/>
                </a:moveTo>
                <a:lnTo>
                  <a:pt x="6235" y="0"/>
                </a:lnTo>
                <a:lnTo>
                  <a:pt x="0" y="6261"/>
                </a:lnTo>
                <a:lnTo>
                  <a:pt x="0" y="21564"/>
                </a:lnTo>
                <a:lnTo>
                  <a:pt x="6235" y="27762"/>
                </a:lnTo>
                <a:lnTo>
                  <a:pt x="21539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699636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699636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699636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77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699636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699636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51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699636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51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699636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13"/>
                </a:lnTo>
                <a:lnTo>
                  <a:pt x="6222" y="27724"/>
                </a:lnTo>
                <a:lnTo>
                  <a:pt x="21577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699636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36"/>
                </a:lnTo>
                <a:lnTo>
                  <a:pt x="21577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699636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488"/>
                </a:lnTo>
                <a:lnTo>
                  <a:pt x="6222" y="27711"/>
                </a:lnTo>
                <a:lnTo>
                  <a:pt x="21577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699636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59"/>
                </a:lnTo>
                <a:lnTo>
                  <a:pt x="0" y="21513"/>
                </a:lnTo>
                <a:lnTo>
                  <a:pt x="6222" y="27711"/>
                </a:lnTo>
                <a:lnTo>
                  <a:pt x="21577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699636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77"/>
                </a:lnTo>
                <a:lnTo>
                  <a:pt x="6222" y="27774"/>
                </a:lnTo>
                <a:lnTo>
                  <a:pt x="21577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699636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73"/>
                </a:lnTo>
                <a:lnTo>
                  <a:pt x="0" y="21564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699636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10"/>
                </a:lnTo>
                <a:lnTo>
                  <a:pt x="0" y="21539"/>
                </a:lnTo>
                <a:lnTo>
                  <a:pt x="6222" y="27749"/>
                </a:lnTo>
                <a:lnTo>
                  <a:pt x="21577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699636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64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543207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39"/>
                </a:lnTo>
                <a:lnTo>
                  <a:pt x="6248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543207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01"/>
                </a:lnTo>
                <a:lnTo>
                  <a:pt x="6248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543207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22"/>
                </a:lnTo>
                <a:lnTo>
                  <a:pt x="0" y="21577"/>
                </a:lnTo>
                <a:lnTo>
                  <a:pt x="6248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543207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39"/>
                </a:lnTo>
                <a:lnTo>
                  <a:pt x="6248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43207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551"/>
                </a:lnTo>
                <a:lnTo>
                  <a:pt x="6248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43207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22"/>
                </a:lnTo>
                <a:lnTo>
                  <a:pt x="0" y="21551"/>
                </a:lnTo>
                <a:lnTo>
                  <a:pt x="6248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543207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22"/>
                </a:lnTo>
                <a:lnTo>
                  <a:pt x="0" y="21513"/>
                </a:lnTo>
                <a:lnTo>
                  <a:pt x="6248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543207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22"/>
                </a:lnTo>
                <a:lnTo>
                  <a:pt x="0" y="21564"/>
                </a:lnTo>
                <a:lnTo>
                  <a:pt x="6248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543207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97"/>
                </a:lnTo>
                <a:lnTo>
                  <a:pt x="0" y="21488"/>
                </a:lnTo>
                <a:lnTo>
                  <a:pt x="6248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543207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159"/>
                </a:lnTo>
                <a:lnTo>
                  <a:pt x="0" y="21513"/>
                </a:lnTo>
                <a:lnTo>
                  <a:pt x="6248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543207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61"/>
                </a:lnTo>
                <a:lnTo>
                  <a:pt x="0" y="21577"/>
                </a:lnTo>
                <a:lnTo>
                  <a:pt x="6248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543207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73"/>
                </a:lnTo>
                <a:lnTo>
                  <a:pt x="0" y="21564"/>
                </a:lnTo>
                <a:lnTo>
                  <a:pt x="6248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7543207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10"/>
                </a:lnTo>
                <a:lnTo>
                  <a:pt x="0" y="21539"/>
                </a:lnTo>
                <a:lnTo>
                  <a:pt x="6248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7543207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48" y="0"/>
                </a:lnTo>
                <a:lnTo>
                  <a:pt x="0" y="6261"/>
                </a:lnTo>
                <a:lnTo>
                  <a:pt x="0" y="21564"/>
                </a:lnTo>
                <a:lnTo>
                  <a:pt x="6248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7386808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39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7386808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01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01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7386808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77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77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7386808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39"/>
                </a:lnTo>
                <a:lnTo>
                  <a:pt x="6222" y="27787"/>
                </a:lnTo>
                <a:lnTo>
                  <a:pt x="21577" y="27787"/>
                </a:lnTo>
                <a:lnTo>
                  <a:pt x="27736" y="21539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7386808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551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51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7386808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51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51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7386808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13"/>
                </a:lnTo>
                <a:lnTo>
                  <a:pt x="6222" y="27724"/>
                </a:lnTo>
                <a:lnTo>
                  <a:pt x="21577" y="27724"/>
                </a:lnTo>
                <a:lnTo>
                  <a:pt x="27736" y="21513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7386808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22"/>
                </a:lnTo>
                <a:lnTo>
                  <a:pt x="0" y="21564"/>
                </a:lnTo>
                <a:lnTo>
                  <a:pt x="6222" y="27736"/>
                </a:lnTo>
                <a:lnTo>
                  <a:pt x="21577" y="27736"/>
                </a:lnTo>
                <a:lnTo>
                  <a:pt x="27736" y="21564"/>
                </a:lnTo>
                <a:lnTo>
                  <a:pt x="27736" y="6222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7386808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97"/>
                </a:lnTo>
                <a:lnTo>
                  <a:pt x="0" y="21488"/>
                </a:lnTo>
                <a:lnTo>
                  <a:pt x="6222" y="27711"/>
                </a:lnTo>
                <a:lnTo>
                  <a:pt x="21577" y="27711"/>
                </a:lnTo>
                <a:lnTo>
                  <a:pt x="27736" y="21488"/>
                </a:lnTo>
                <a:lnTo>
                  <a:pt x="27736" y="6197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7386808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159"/>
                </a:lnTo>
                <a:lnTo>
                  <a:pt x="0" y="21513"/>
                </a:lnTo>
                <a:lnTo>
                  <a:pt x="6222" y="27711"/>
                </a:lnTo>
                <a:lnTo>
                  <a:pt x="21577" y="27711"/>
                </a:lnTo>
                <a:lnTo>
                  <a:pt x="27736" y="21513"/>
                </a:lnTo>
                <a:lnTo>
                  <a:pt x="27736" y="6159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7386808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77"/>
                </a:lnTo>
                <a:lnTo>
                  <a:pt x="6222" y="27774"/>
                </a:lnTo>
                <a:lnTo>
                  <a:pt x="21577" y="27774"/>
                </a:lnTo>
                <a:lnTo>
                  <a:pt x="27736" y="21577"/>
                </a:lnTo>
                <a:lnTo>
                  <a:pt x="27736" y="6261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7386808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73"/>
                </a:lnTo>
                <a:lnTo>
                  <a:pt x="0" y="21564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64"/>
                </a:lnTo>
                <a:lnTo>
                  <a:pt x="27736" y="6273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386808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10"/>
                </a:lnTo>
                <a:lnTo>
                  <a:pt x="0" y="21539"/>
                </a:lnTo>
                <a:lnTo>
                  <a:pt x="6222" y="27749"/>
                </a:lnTo>
                <a:lnTo>
                  <a:pt x="21577" y="27749"/>
                </a:lnTo>
                <a:lnTo>
                  <a:pt x="27736" y="21539"/>
                </a:lnTo>
                <a:lnTo>
                  <a:pt x="27736" y="6210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386808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77" y="0"/>
                </a:moveTo>
                <a:lnTo>
                  <a:pt x="6222" y="0"/>
                </a:lnTo>
                <a:lnTo>
                  <a:pt x="0" y="6261"/>
                </a:lnTo>
                <a:lnTo>
                  <a:pt x="0" y="21564"/>
                </a:lnTo>
                <a:lnTo>
                  <a:pt x="6222" y="27762"/>
                </a:lnTo>
                <a:lnTo>
                  <a:pt x="21577" y="27762"/>
                </a:lnTo>
                <a:lnTo>
                  <a:pt x="27736" y="21564"/>
                </a:lnTo>
                <a:lnTo>
                  <a:pt x="27736" y="6261"/>
                </a:lnTo>
                <a:lnTo>
                  <a:pt x="215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230404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230404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230404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77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230404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7230404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51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230404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51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7230404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13"/>
                </a:lnTo>
                <a:lnTo>
                  <a:pt x="6223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7230404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64"/>
                </a:lnTo>
                <a:lnTo>
                  <a:pt x="6223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7230404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488"/>
                </a:lnTo>
                <a:lnTo>
                  <a:pt x="6223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7230404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59"/>
                </a:lnTo>
                <a:lnTo>
                  <a:pt x="0" y="21513"/>
                </a:lnTo>
                <a:lnTo>
                  <a:pt x="6223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7230404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77"/>
                </a:lnTo>
                <a:lnTo>
                  <a:pt x="6223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7230404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73"/>
                </a:lnTo>
                <a:lnTo>
                  <a:pt x="0" y="21564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230404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10"/>
                </a:lnTo>
                <a:lnTo>
                  <a:pt x="0" y="21539"/>
                </a:lnTo>
                <a:lnTo>
                  <a:pt x="6223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230404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64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073999" y="288098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073999" y="303738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01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0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073999" y="319378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77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77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073999" y="335019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39"/>
                </a:lnTo>
                <a:lnTo>
                  <a:pt x="6223" y="27787"/>
                </a:lnTo>
                <a:lnTo>
                  <a:pt x="21564" y="27787"/>
                </a:lnTo>
                <a:lnTo>
                  <a:pt x="27762" y="21539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073999" y="3506619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551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073999" y="36630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51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51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073999" y="381942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13"/>
                </a:lnTo>
                <a:lnTo>
                  <a:pt x="6223" y="27724"/>
                </a:lnTo>
                <a:lnTo>
                  <a:pt x="21564" y="27724"/>
                </a:lnTo>
                <a:lnTo>
                  <a:pt x="27762" y="21513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073999" y="397582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22"/>
                </a:lnTo>
                <a:lnTo>
                  <a:pt x="0" y="21564"/>
                </a:lnTo>
                <a:lnTo>
                  <a:pt x="6223" y="27736"/>
                </a:lnTo>
                <a:lnTo>
                  <a:pt x="21564" y="27736"/>
                </a:lnTo>
                <a:lnTo>
                  <a:pt x="27762" y="21564"/>
                </a:lnTo>
                <a:lnTo>
                  <a:pt x="27762" y="6222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073999" y="4132252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97"/>
                </a:lnTo>
                <a:lnTo>
                  <a:pt x="0" y="21488"/>
                </a:lnTo>
                <a:lnTo>
                  <a:pt x="6223" y="27711"/>
                </a:lnTo>
                <a:lnTo>
                  <a:pt x="21564" y="27711"/>
                </a:lnTo>
                <a:lnTo>
                  <a:pt x="27762" y="21488"/>
                </a:lnTo>
                <a:lnTo>
                  <a:pt x="27762" y="6197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073999" y="428865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159"/>
                </a:lnTo>
                <a:lnTo>
                  <a:pt x="0" y="21513"/>
                </a:lnTo>
                <a:lnTo>
                  <a:pt x="6223" y="27711"/>
                </a:lnTo>
                <a:lnTo>
                  <a:pt x="21564" y="27711"/>
                </a:lnTo>
                <a:lnTo>
                  <a:pt x="27762" y="21513"/>
                </a:lnTo>
                <a:lnTo>
                  <a:pt x="27762" y="6159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073999" y="4444994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77"/>
                </a:lnTo>
                <a:lnTo>
                  <a:pt x="6223" y="27774"/>
                </a:lnTo>
                <a:lnTo>
                  <a:pt x="21564" y="27774"/>
                </a:lnTo>
                <a:lnTo>
                  <a:pt x="27762" y="21577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073999" y="460141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73"/>
                </a:lnTo>
                <a:lnTo>
                  <a:pt x="0" y="21564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73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073999" y="475783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10"/>
                </a:lnTo>
                <a:lnTo>
                  <a:pt x="0" y="21539"/>
                </a:lnTo>
                <a:lnTo>
                  <a:pt x="6223" y="27749"/>
                </a:lnTo>
                <a:lnTo>
                  <a:pt x="21564" y="27749"/>
                </a:lnTo>
                <a:lnTo>
                  <a:pt x="27762" y="21539"/>
                </a:lnTo>
                <a:lnTo>
                  <a:pt x="27762" y="6210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073999" y="4914221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21564" y="0"/>
                </a:moveTo>
                <a:lnTo>
                  <a:pt x="6223" y="0"/>
                </a:lnTo>
                <a:lnTo>
                  <a:pt x="0" y="6261"/>
                </a:lnTo>
                <a:lnTo>
                  <a:pt x="0" y="21564"/>
                </a:lnTo>
                <a:lnTo>
                  <a:pt x="6223" y="27762"/>
                </a:lnTo>
                <a:lnTo>
                  <a:pt x="21564" y="27762"/>
                </a:lnTo>
                <a:lnTo>
                  <a:pt x="27762" y="21564"/>
                </a:lnTo>
                <a:lnTo>
                  <a:pt x="27762" y="6261"/>
                </a:lnTo>
                <a:lnTo>
                  <a:pt x="215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"/>
            <a:ext cx="5411470" cy="757659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9089225" y="5599367"/>
            <a:ext cx="869333" cy="124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5270500" y="12"/>
            <a:ext cx="5422099" cy="7560309"/>
          </a:xfrm>
          <a:custGeom>
            <a:avLst/>
            <a:gdLst/>
            <a:ahLst/>
            <a:cxnLst/>
            <a:rect l="l" t="t" r="r" b="b"/>
            <a:pathLst>
              <a:path w="5281295" h="7560309">
                <a:moveTo>
                  <a:pt x="0" y="7559992"/>
                </a:moveTo>
                <a:lnTo>
                  <a:pt x="5280698" y="7559992"/>
                </a:lnTo>
                <a:lnTo>
                  <a:pt x="52806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D2232A"/>
          </a:solidFill>
          <a:effectLst>
            <a:softEdge rad="12700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9523890" y="266700"/>
            <a:ext cx="869333" cy="1240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9"/>
            <a:ext cx="5270500" cy="75628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956300" y="1952625"/>
            <a:ext cx="4230858" cy="3016210"/>
          </a:xfrm>
        </p:spPr>
        <p:txBody>
          <a:bodyPr/>
          <a:lstStyle/>
          <a:p>
            <a:r>
              <a:rPr lang="ru-RU" sz="2800" b="1" kern="1200" spc="-5" dirty="0">
                <a:latin typeface="Bahnschrift Condensed" pitchFamily="34" charset="0"/>
                <a:ea typeface="+mn-ea"/>
                <a:cs typeface="Calibri"/>
              </a:rPr>
              <a:t>«Справочник коэффициентов, применяемых для определения стоимости объектов недвижимости, расположенных на территории Московского региона (Москва и Московская область)»</a:t>
            </a:r>
            <a:br>
              <a:rPr lang="ru-RU" sz="2800" dirty="0">
                <a:gradFill>
                  <a:gsLst>
                    <a:gs pos="29000">
                      <a:srgbClr val="FF0000"/>
                    </a:gs>
                    <a:gs pos="85000">
                      <a:schemeClr val="bg1"/>
                    </a:gs>
                    <a:gs pos="19000">
                      <a:srgbClr val="000040"/>
                    </a:gs>
                  </a:gsLst>
                  <a:lin ang="5400000" scaled="0"/>
                </a:gradFill>
                <a:latin typeface="Bahnschrift Condensed" pitchFamily="34" charset="0"/>
              </a:rPr>
            </a:br>
            <a:endParaRPr lang="ru-RU" sz="2800" dirty="0">
              <a:gradFill>
                <a:gsLst>
                  <a:gs pos="29000">
                    <a:srgbClr val="FF0000"/>
                  </a:gs>
                  <a:gs pos="85000">
                    <a:schemeClr val="bg1"/>
                  </a:gs>
                  <a:gs pos="19000">
                    <a:srgbClr val="000040"/>
                  </a:gs>
                </a:gsLst>
                <a:lin ang="5400000" scaled="0"/>
              </a:gradFill>
              <a:latin typeface="Bahnschrift Condensed" pitchFamily="34" charset="0"/>
            </a:endParaRPr>
          </a:p>
        </p:txBody>
      </p:sp>
      <p:sp>
        <p:nvSpPr>
          <p:cNvPr id="17" name="Подзаголовок 35"/>
          <p:cNvSpPr txBox="1">
            <a:spLocks/>
          </p:cNvSpPr>
          <p:nvPr/>
        </p:nvSpPr>
        <p:spPr>
          <a:xfrm>
            <a:off x="8283622" y="6616441"/>
            <a:ext cx="1903536" cy="44692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spc="-5" dirty="0">
                <a:solidFill>
                  <a:schemeClr val="bg1"/>
                </a:solidFill>
                <a:latin typeface="Bahnschrift Condensed" pitchFamily="34" charset="0"/>
                <a:cs typeface="Calibri"/>
              </a:rPr>
              <a:t>Москва</a:t>
            </a:r>
            <a:r>
              <a:rPr lang="en-US" sz="2400" b="1" spc="-5" dirty="0">
                <a:solidFill>
                  <a:schemeClr val="bg1"/>
                </a:solidFill>
                <a:latin typeface="Bahnschrift Condensed" pitchFamily="34" charset="0"/>
                <a:cs typeface="Calibri"/>
              </a:rPr>
              <a:t>, </a:t>
            </a:r>
            <a:r>
              <a:rPr lang="ru-RU" sz="2400" b="1" spc="-5" dirty="0">
                <a:solidFill>
                  <a:schemeClr val="bg1"/>
                </a:solidFill>
                <a:latin typeface="Bahnschrift Condensed" pitchFamily="34" charset="0"/>
                <a:cs typeface="Calibri"/>
              </a:rPr>
              <a:t>2018</a:t>
            </a:r>
            <a:endParaRPr lang="en-GB" sz="2400" b="1" spc="-5" dirty="0">
              <a:solidFill>
                <a:schemeClr val="bg1"/>
              </a:solidFill>
              <a:latin typeface="Bahnschrift Condensed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48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 algn="ctr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Предпосылки появления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90852" y="1713194"/>
            <a:ext cx="6623047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2990853" y="3324225"/>
            <a:ext cx="6623046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962277" y="5076825"/>
            <a:ext cx="6651622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4" y="1495426"/>
            <a:ext cx="1875680" cy="525159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962277" y="3526616"/>
            <a:ext cx="57181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Существующие источники отражают усредненные показатели по России, что неприемлемо для оценки объектов недвижимости, расположенных на территории Московского региона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90853" y="1876424"/>
            <a:ext cx="5725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Существующие источники информации содержат неполный набор коэффициентов и параметров, используемых в оценочной практике, в связи с чем, не закрывают все потребности оценочного сообщества и потребителей оценочных услуг </a:t>
            </a:r>
          </a:p>
        </p:txBody>
      </p:sp>
      <p:pic>
        <p:nvPicPr>
          <p:cNvPr id="21" name="Рисунок 20" descr="D:\1.Моя работа\1.FREELANCE\1.PROJECTS\ABN\ABN_FS_end\blank\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962277" y="5269691"/>
            <a:ext cx="556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Специфика ценообразования на рынке недвижимости Москвы и Московской области диктует необходимость использования индивидуального набора корректировок, характерного для рассматриваемых субъектов</a:t>
            </a:r>
          </a:p>
        </p:txBody>
      </p:sp>
    </p:spTree>
    <p:extLst>
      <p:ext uri="{BB962C8B-B14F-4D97-AF65-F5344CB8AC3E}">
        <p14:creationId xmlns:p14="http://schemas.microsoft.com/office/powerpoint/2010/main" val="56572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49574" y="4742454"/>
            <a:ext cx="3178175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spc="15" dirty="0">
                <a:solidFill>
                  <a:srgbClr val="231F20"/>
                </a:solidFill>
                <a:latin typeface="Calibri"/>
                <a:cs typeface="Calibri"/>
              </a:rPr>
              <a:t>3 </a:t>
            </a:r>
            <a:r>
              <a:rPr lang="ru-RU" sz="1400" b="1" spc="15" dirty="0">
                <a:solidFill>
                  <a:srgbClr val="231F20"/>
                </a:solidFill>
                <a:latin typeface="Calibri"/>
                <a:cs typeface="Calibri"/>
              </a:rPr>
              <a:t>Тома:</a:t>
            </a:r>
            <a:endParaRPr lang="en-US" sz="1400" b="1" spc="15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spc="15" dirty="0">
                <a:solidFill>
                  <a:srgbClr val="231F20"/>
                </a:solidFill>
                <a:latin typeface="Calibri"/>
                <a:cs typeface="Calibri"/>
              </a:rPr>
              <a:t>Земельные участки коммерческого назначения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spc="15" dirty="0" err="1">
                <a:solidFill>
                  <a:srgbClr val="231F20"/>
                </a:solidFill>
                <a:latin typeface="Calibri"/>
                <a:cs typeface="Calibri"/>
              </a:rPr>
              <a:t>Офисно</a:t>
            </a:r>
            <a:r>
              <a:rPr lang="ru-RU" sz="1400" b="1" spc="15" dirty="0">
                <a:solidFill>
                  <a:srgbClr val="231F20"/>
                </a:solidFill>
                <a:latin typeface="Calibri"/>
                <a:cs typeface="Calibri"/>
              </a:rPr>
              <a:t>-торговая недвижимость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spc="15" dirty="0">
                <a:solidFill>
                  <a:srgbClr val="231F20"/>
                </a:solidFill>
                <a:latin typeface="Calibri"/>
                <a:cs typeface="Calibri"/>
              </a:rPr>
              <a:t>Производственно-складская недвижимость</a:t>
            </a:r>
          </a:p>
          <a:p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33699" y="2228138"/>
            <a:ext cx="53498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Сбор информации осуществлялся посредством заполнения тематических анкет</a:t>
            </a:r>
          </a:p>
        </p:txBody>
      </p:sp>
      <p:sp>
        <p:nvSpPr>
          <p:cNvPr id="13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 algn="ctr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Справочник ABN-</a:t>
            </a:r>
            <a:r>
              <a:rPr lang="ru-RU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- это: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05124" y="1419225"/>
            <a:ext cx="6708776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2946400" y="2182929"/>
            <a:ext cx="6667500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Прямоугольник 16"/>
          <p:cNvSpPr/>
          <p:nvPr/>
        </p:nvSpPr>
        <p:spPr>
          <a:xfrm>
            <a:off x="2962275" y="2960194"/>
            <a:ext cx="65579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Сбор экспертных мнений </a:t>
            </a:r>
            <a:r>
              <a:rPr lang="ru-RU" b="1" dirty="0"/>
              <a:t>исключительно от специалистов</a:t>
            </a:r>
            <a:r>
              <a:rPr lang="ru-RU" dirty="0"/>
              <a:t>, </a:t>
            </a:r>
            <a:r>
              <a:rPr lang="ru-RU" b="1" u="sng" dirty="0"/>
              <a:t>ведущих деятельность в Москве и МО</a:t>
            </a:r>
            <a:r>
              <a:rPr lang="ru-RU" u="sng" dirty="0"/>
              <a:t>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Независимые оценщики (60%)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Сотрудники банков (30%)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dirty="0"/>
              <a:t>Прочие эксперты (10%)</a:t>
            </a:r>
          </a:p>
        </p:txBody>
      </p:sp>
      <p:sp>
        <p:nvSpPr>
          <p:cNvPr id="18" name="object 14"/>
          <p:cNvSpPr/>
          <p:nvPr/>
        </p:nvSpPr>
        <p:spPr>
          <a:xfrm>
            <a:off x="2962275" y="2874469"/>
            <a:ext cx="6651625" cy="161925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4"/>
          <p:cNvSpPr/>
          <p:nvPr/>
        </p:nvSpPr>
        <p:spPr>
          <a:xfrm>
            <a:off x="2949574" y="4523784"/>
            <a:ext cx="6664326" cy="45719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799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Прямоугольник 23"/>
          <p:cNvSpPr/>
          <p:nvPr/>
        </p:nvSpPr>
        <p:spPr>
          <a:xfrm>
            <a:off x="2930525" y="1468729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Новый источник информации для оценки недвижимости в Московском регионе </a:t>
            </a:r>
          </a:p>
        </p:txBody>
      </p:sp>
      <p:sp>
        <p:nvSpPr>
          <p:cNvPr id="25" name="object 24"/>
          <p:cNvSpPr/>
          <p:nvPr/>
        </p:nvSpPr>
        <p:spPr>
          <a:xfrm>
            <a:off x="540004" y="1419225"/>
            <a:ext cx="1764792" cy="532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Рисунок 29" descr="D:\1.Моя работа\1.FREELANCE\1.PROJECTS\ABN\ABN_FS_end\blank\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06" y="4638751"/>
            <a:ext cx="28765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608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04" y="540004"/>
            <a:ext cx="9611995" cy="659154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ТОМ 1 «ЗЕМЕЛЬНЫЕ УЧАСТКИ КОММЕРЧЕСКОГО НАЗНАЧЕНИЯ»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Классификация:</a:t>
            </a: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9" y="1308354"/>
            <a:ext cx="1830521" cy="57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7" name="Схема 56"/>
          <p:cNvGraphicFramePr/>
          <p:nvPr>
            <p:extLst>
              <p:ext uri="{D42A27DB-BD31-4B8C-83A1-F6EECF244321}">
                <p14:modId xmlns:p14="http://schemas.microsoft.com/office/powerpoint/2010/main" val="2360124773"/>
              </p:ext>
            </p:extLst>
          </p:nvPr>
        </p:nvGraphicFramePr>
        <p:xfrm>
          <a:off x="2527300" y="1419225"/>
          <a:ext cx="7624699" cy="437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" name="Рисунок 55" descr="D:\1.Моя работа\1.FREELANCE\1.PROJECTS\ABN\ABN_FS_end\blank\00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04" y="540004"/>
            <a:ext cx="9611995" cy="659154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ТОМ 2 «ОБЪЕКТЫ НЕДВИЖИМОСТИ ОФИСНО-ТОРГОВОГО НАЗНАЧЕНИЯ»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Классификация: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9" y="1308354"/>
            <a:ext cx="1830521" cy="57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1522618"/>
              </p:ext>
            </p:extLst>
          </p:nvPr>
        </p:nvGraphicFramePr>
        <p:xfrm>
          <a:off x="2530980" y="1419225"/>
          <a:ext cx="7621019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" name="Рисунок 55" descr="D:\1.Моя работа\1.FREELANCE\1.PROJECTS\ABN\ABN_FS_end\blank\00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876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04" y="540004"/>
            <a:ext cx="9611995" cy="659154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ТОМ 3 «ПРОИЗВОДСТВЕННО-СКЛАДСКАЯ НЕДВИЖИМОСТЬ»</a:t>
            </a:r>
          </a:p>
          <a:p>
            <a:pPr algn="ctr"/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Классификация: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9" y="1308354"/>
            <a:ext cx="1830521" cy="571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72092691"/>
              </p:ext>
            </p:extLst>
          </p:nvPr>
        </p:nvGraphicFramePr>
        <p:xfrm>
          <a:off x="2755900" y="1495425"/>
          <a:ext cx="7396098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" name="Рисунок 55" descr="D:\1.Моя работа\1.FREELANCE\1.PROJECTS\ABN\ABN_FS_end\blank\00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676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0004" y="540004"/>
            <a:ext cx="9611995" cy="669413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Уникальные корректировки и показатели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278130">
              <a:spcBef>
                <a:spcPts val="819"/>
              </a:spcBef>
            </a:pPr>
            <a:endParaRPr lang="ru-RU" sz="12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bject 22"/>
          <p:cNvSpPr/>
          <p:nvPr/>
        </p:nvSpPr>
        <p:spPr>
          <a:xfrm flipV="1">
            <a:off x="2496054" y="2865296"/>
            <a:ext cx="7117845" cy="45719"/>
          </a:xfrm>
          <a:custGeom>
            <a:avLst/>
            <a:gdLst/>
            <a:ahLst/>
            <a:cxnLst/>
            <a:rect l="l" t="t" r="r" b="b"/>
            <a:pathLst>
              <a:path w="7659370">
                <a:moveTo>
                  <a:pt x="0" y="0"/>
                </a:moveTo>
                <a:lnTo>
                  <a:pt x="7659116" y="0"/>
                </a:lnTo>
              </a:path>
            </a:pathLst>
          </a:custGeom>
          <a:ln w="38100">
            <a:solidFill>
              <a:srgbClr val="D2232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/>
          <p:cNvSpPr txBox="1"/>
          <p:nvPr/>
        </p:nvSpPr>
        <p:spPr>
          <a:xfrm>
            <a:off x="2496053" y="2867025"/>
            <a:ext cx="7498845" cy="448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1. Влияние на стоимость / арендную ставку расположения объекта недвижимости относительно ценовых зон («колец») Московского региона.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2. Соотношение общей и полезной площади для различных сегментов («коридорный коэффициент»).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3. Состав операционных расходов в процентном соотношении с дифференциацией по статьям для различных сегментов рынка.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4. Выделен и проанализирован самостоятельный сегмент «офисные особняки».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5. Корректировка на наличие/отсутствие витринного остекления для коммерческих объектов.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6. Корректировка на категорию/ВРИ для земельных участков схожего назначения.</a:t>
            </a:r>
          </a:p>
          <a:p>
            <a:pPr>
              <a:lnSpc>
                <a:spcPct val="150000"/>
              </a:lnSpc>
            </a:pPr>
            <a:r>
              <a:rPr lang="ru-RU" sz="1600" b="1" spc="15" dirty="0">
                <a:solidFill>
                  <a:srgbClr val="231F20"/>
                </a:solidFill>
                <a:latin typeface="Calibri"/>
                <a:cs typeface="Calibri"/>
              </a:rPr>
              <a:t>7. Прочие уникальные коэффициенты и показатели.</a:t>
            </a:r>
          </a:p>
        </p:txBody>
      </p:sp>
      <p:pic>
        <p:nvPicPr>
          <p:cNvPr id="56" name="Рисунок 55" descr="D:\1.Моя работа\1.FREELANCE\1.PROJECTS\ABN\ABN_FS_end\blank\0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13900" y="5991225"/>
            <a:ext cx="538099" cy="75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04" y="1308080"/>
            <a:ext cx="1817796" cy="57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6055" y="1419225"/>
            <a:ext cx="7655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Аналитиками </a:t>
            </a:r>
            <a:r>
              <a:rPr lang="en-US" dirty="0"/>
              <a:t>ABN-Group</a:t>
            </a:r>
            <a:r>
              <a:rPr lang="ru-RU" dirty="0"/>
              <a:t> были проведен углубленный анализ потребностей оценочного сообщества в отношении коэффициентов и поправок, необходимых для проведения работ по оценке недвижимости, расположенной в Московском регионе:</a:t>
            </a:r>
          </a:p>
        </p:txBody>
      </p:sp>
    </p:spTree>
    <p:extLst>
      <p:ext uri="{BB962C8B-B14F-4D97-AF65-F5344CB8AC3E}">
        <p14:creationId xmlns:p14="http://schemas.microsoft.com/office/powerpoint/2010/main" val="124575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 txBox="1"/>
          <p:nvPr/>
        </p:nvSpPr>
        <p:spPr>
          <a:xfrm>
            <a:off x="540004" y="540004"/>
            <a:ext cx="9611995" cy="946412"/>
          </a:xfrm>
          <a:prstGeom prst="rect">
            <a:avLst/>
          </a:prstGeom>
          <a:solidFill>
            <a:srgbClr val="D2232A"/>
          </a:solidFill>
        </p:spPr>
        <p:txBody>
          <a:bodyPr vert="horz" wrap="square" lIns="0" tIns="104139" rIns="0" bIns="0" rtlCol="0">
            <a:spAutoFit/>
          </a:bodyPr>
          <a:lstStyle/>
          <a:p>
            <a:pPr marL="278130">
              <a:spcBef>
                <a:spcPts val="819"/>
              </a:spcBef>
            </a:pP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Сравнительный анализ 1 </a:t>
            </a:r>
            <a:b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«Текущая доходность недвижимости (ставка капитализации)»</a:t>
            </a:r>
          </a:p>
          <a:p>
            <a:pPr marL="278130">
              <a:spcBef>
                <a:spcPts val="819"/>
              </a:spcBef>
            </a:pPr>
            <a:endParaRPr sz="1200" b="1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29" y="1609506"/>
            <a:ext cx="1830521" cy="563887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EF0FC49-40F1-4A09-83D9-F66DCFC1D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681502"/>
              </p:ext>
            </p:extLst>
          </p:nvPr>
        </p:nvGraphicFramePr>
        <p:xfrm>
          <a:off x="2298700" y="1619031"/>
          <a:ext cx="7848600" cy="481039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4724400">
                  <a:extLst>
                    <a:ext uri="{9D8B030D-6E8A-4147-A177-3AD203B41FA5}">
                      <a16:colId xmlns:a16="http://schemas.microsoft.com/office/drawing/2014/main" val="406688715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5838206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814224928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23414995"/>
                    </a:ext>
                  </a:extLst>
                </a:gridCol>
              </a:tblGrid>
              <a:tr h="1387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справочник 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ABN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Group</a:t>
                      </a:r>
                      <a:endParaRPr lang="ru-RU" sz="1050" b="1" i="0" u="none" strike="noStrike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прочие справочники </a:t>
                      </a:r>
                    </a:p>
                  </a:txBody>
                  <a:tcPr marL="36665" marR="366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65" marR="36665" marT="0" marB="0"/>
                </a:tc>
                <a:extLst>
                  <a:ext uri="{0D108BD9-81ED-4DB2-BD59-A6C34878D82A}">
                    <a16:rowId xmlns:a16="http://schemas.microsoft.com/office/drawing/2014/main" val="1048795511"/>
                  </a:ext>
                </a:extLst>
              </a:tr>
              <a:tr h="1011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Яскевич Е.Е.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Лейфер</a:t>
                      </a:r>
                      <a:r>
                        <a:rPr lang="ru-RU" sz="105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Л.А.</a:t>
                      </a:r>
                    </a:p>
                  </a:txBody>
                  <a:tcPr marL="36665" marR="3666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23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3782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"A"(расположенные в пределах МКАД)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10,11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6665" marR="36665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740107"/>
                  </a:ext>
                </a:extLst>
              </a:tr>
              <a:tr h="2221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10,99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76860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11,34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0119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11,38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13969"/>
                  </a:ext>
                </a:extLst>
              </a:tr>
              <a:tr h="18361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"A"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11,72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17533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"В"(расположенные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12,12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99440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объекты класса "С"(расположенные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13,83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393828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Офисные особняки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13,25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243592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10,87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12,1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05632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Объекты торгового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12,30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971456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11,10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11,5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936132"/>
                  </a:ext>
                </a:extLst>
              </a:tr>
              <a:tr h="2883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Офисно</a:t>
                      </a: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-торговые объекты свободного и смешанного назначения,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12,44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612441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12,20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165495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(расположенные в пределах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12,61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3791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"A"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11,44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743544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Складские объекты класса "В" (расположенные за пределами МКАД)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11,99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543019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объекты, расположенные в пределах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12,03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11,6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681936"/>
                  </a:ext>
                </a:extLst>
              </a:tr>
              <a:tr h="2153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Производственные/складские объектов, расположенные за пределами МКАД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13,03</a:t>
                      </a: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н/д</a:t>
                      </a:r>
                      <a:endParaRPr lang="ru-RU" sz="105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665" marR="36665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45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016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2059</Words>
  <Application>Microsoft Office PowerPoint</Application>
  <PresentationFormat>Произвольный</PresentationFormat>
  <Paragraphs>350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Black</vt:lpstr>
      <vt:lpstr>Bahnschrift Condensed</vt:lpstr>
      <vt:lpstr>Calibri</vt:lpstr>
      <vt:lpstr>Lucida Sans</vt:lpstr>
      <vt:lpstr>Trebuchet MS</vt:lpstr>
      <vt:lpstr>Verdana</vt:lpstr>
      <vt:lpstr>Wingdings</vt:lpstr>
      <vt:lpstr>Office Theme</vt:lpstr>
      <vt:lpstr>ABN-  GROUP Финансовый консалтинг и юридическое  сопровождение</vt:lpstr>
      <vt:lpstr>«Справочник коэффициентов, применяемых для определения стоимости объектов недвижимости, расположенных на территории Московского региона (Москва и Московская область)»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ABN-  GROUP Финансовый консалтинг и юридическое  сопровождение</dc:title>
  <dc:creator>Алексей Якушев</dc:creator>
  <cp:lastModifiedBy>Алексей Поляков</cp:lastModifiedBy>
  <cp:revision>56</cp:revision>
  <dcterms:created xsi:type="dcterms:W3CDTF">2018-11-10T06:31:21Z</dcterms:created>
  <dcterms:modified xsi:type="dcterms:W3CDTF">2018-11-20T11:42:13Z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2018-06-01T00:00:00Z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2018-11-10T00:00:00Z</vt:filetime>
  </property>
</Properties>
</file>