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5" r:id="rId5"/>
    <p:sldId id="260" r:id="rId6"/>
    <p:sldId id="259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28194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Селименков</a:t>
            </a:r>
            <a:r>
              <a:rPr lang="ru-RU" dirty="0" smtClean="0"/>
              <a:t> Роман Юрьевич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Вологда, 2018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КАЧЕСТВО ОТЧЕТОВ ОБ ОЦЕНКЕ ПРИ ОСПАРИВАНИИ</a:t>
            </a:r>
            <a:endParaRPr lang="ru-RU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839200" cy="187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1000" y="3048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процессе согласования Оценщиком не обосновано значительное расхождение промежуточных результатов. При этом результат затратного подхода находится вне границы диапазона стоимости, полученной сравнительным и доходным подходом и не может быть использован при согласовании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5334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Анализ фактических данных о ценах сделок и (или) предложений с объектами недвижимости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381000"/>
            <a:ext cx="870645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962400"/>
            <a:ext cx="8821738" cy="264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4419600" cy="305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62000"/>
            <a:ext cx="4267200" cy="309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>Полученный </a:t>
            </a:r>
            <a:r>
              <a:rPr lang="ru-RU" sz="2000" dirty="0" smtClean="0"/>
              <a:t>Оценщиком результат </a:t>
            </a:r>
            <a:r>
              <a:rPr lang="ru-RU" sz="2000" dirty="0" smtClean="0"/>
              <a:t>физического износа в </a:t>
            </a:r>
            <a:r>
              <a:rPr lang="ru-RU" sz="2000" dirty="0" smtClean="0"/>
              <a:t>размере </a:t>
            </a:r>
            <a:r>
              <a:rPr lang="ru-RU" sz="2000" dirty="0" smtClean="0"/>
              <a:t>76-86% </a:t>
            </a:r>
            <a:r>
              <a:rPr lang="ru-RU" sz="2000" dirty="0" smtClean="0"/>
              <a:t>процентов </a:t>
            </a:r>
            <a:r>
              <a:rPr lang="ru-RU" sz="2000" dirty="0" smtClean="0"/>
              <a:t>свидетельствует </a:t>
            </a:r>
            <a:r>
              <a:rPr lang="ru-RU" sz="2000" dirty="0" smtClean="0"/>
              <a:t>о </a:t>
            </a:r>
            <a:r>
              <a:rPr lang="ru-RU" sz="2000" dirty="0" smtClean="0"/>
              <a:t>непригодном </a:t>
            </a:r>
            <a:r>
              <a:rPr lang="ru-RU" sz="2000" dirty="0" smtClean="0"/>
              <a:t>для эксплуатации </a:t>
            </a:r>
            <a:r>
              <a:rPr lang="ru-RU" sz="2000" dirty="0" smtClean="0"/>
              <a:t>состоянии объекта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Объект оценки. Административное здание, общей площадью 1887,4 кв. м., этажность - 3, расположенное по адресу: г. Вологда, ул. Машиностроительная, д. 19, кадастровый номер: </a:t>
            </a:r>
            <a:r>
              <a:rPr lang="ru-RU" sz="2200" dirty="0" smtClean="0"/>
              <a:t>35:24:0303008:209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434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76400"/>
            <a:ext cx="440167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Расчетная таблица. Корректировка на местоположение не соответствует </a:t>
            </a:r>
            <a:r>
              <a:rPr lang="ru-RU" sz="2000" dirty="0" smtClean="0"/>
              <a:t>действительности.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745413" cy="552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Объект аналог №1.  Информация об объекте-аналоге из объявления не совпадает с данными расчетной таблицы, объект недвижимости использованный в качестве аналога не идентифицирован.</a:t>
            </a:r>
            <a:br>
              <a:rPr lang="ru-RU" sz="1800" dirty="0" smtClean="0"/>
            </a:br>
            <a:r>
              <a:rPr lang="ru-RU" sz="1800" dirty="0" smtClean="0"/>
              <a:t>Представленное в отчете объявление</a:t>
            </a:r>
            <a:r>
              <a:rPr lang="ru-RU" sz="1800" dirty="0" smtClean="0"/>
              <a:t>:</a:t>
            </a: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38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Объект-аналог №2. Административно-бытовое здание с производственно-складскими помещениями, этажность - 2, расположенное по адресу: г. Вологда, ул. Гагарина, д. 144 </a:t>
            </a:r>
            <a:endParaRPr lang="ru-RU" sz="1800" dirty="0"/>
          </a:p>
        </p:txBody>
      </p:sp>
      <p:pic>
        <p:nvPicPr>
          <p:cNvPr id="5" name="Рисунок 4" descr="D:\ОЦЕНКА\ПАРМЕНОВА\ОКС\61 Гагарина 144 Кромин М.Г\Attachments_sliverpak@yandex.ru_2017-11-24_12-05-31\image-0-02-04-fce726bfcc7a27646e5fe737ac6d95ba756d396f7e3f41007e0fced7cea33de9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19200"/>
            <a:ext cx="517779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648200"/>
            <a:ext cx="5930900" cy="199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47800" y="4267200"/>
            <a:ext cx="4203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Представленное в отчете объявление: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4572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Объект-аналог №3. Нежилые помещения подвала в многоэтажном жилом доме. </a:t>
            </a: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096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33600" y="3886200"/>
            <a:ext cx="4203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Представленное в отчете объявление: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191000"/>
            <a:ext cx="5862955" cy="248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</TotalTime>
  <Words>201</Words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КАЧЕСТВО ОТЧЕТОВ ОБ ОЦЕНКЕ ПРИ ОСПАРИВАНИИ</vt:lpstr>
      <vt:lpstr>Анализ фактических данных о ценах сделок и (или) предложений с объектами недвижимости </vt:lpstr>
      <vt:lpstr>Слайд 3</vt:lpstr>
      <vt:lpstr>Полученный Оценщиком результат физического износа в размере 76-86% процентов свидетельствует о непригодном для эксплуатации состоянии объекта</vt:lpstr>
      <vt:lpstr>Объект оценки. Административное здание, общей площадью 1887,4 кв. м., этажность - 3, расположенное по адресу: г. Вологда, ул. Машиностроительная, д. 19, кадастровый номер: 35:24:0303008:209</vt:lpstr>
      <vt:lpstr>Расчетная таблица. Корректировка на местоположение не соответствует действительности. </vt:lpstr>
      <vt:lpstr>Объект аналог №1.  Информация об объекте-аналоге из объявления не совпадает с данными расчетной таблицы, объект недвижимости использованный в качестве аналога не идентифицирован. Представленное в отчете объявление:</vt:lpstr>
      <vt:lpstr>Объект-аналог №2. Административно-бытовое здание с производственно-складскими помещениями, этажность - 2, расположенное по адресу: г. Вологда, ул. Гагарина, д. 144 </vt:lpstr>
      <vt:lpstr>Объект-аналог №3. Нежилые помещения подвала в многоэтажном жилом доме.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ОТЧЕТОВ ОБ ОЦЕНКЕ ПРИ ОСПАРИВАНИИ</dc:title>
  <dc:creator>Roman</dc:creator>
  <cp:lastModifiedBy>Roman</cp:lastModifiedBy>
  <cp:revision>10</cp:revision>
  <dcterms:created xsi:type="dcterms:W3CDTF">2018-09-12T06:57:32Z</dcterms:created>
  <dcterms:modified xsi:type="dcterms:W3CDTF">2018-09-12T08:07:09Z</dcterms:modified>
</cp:coreProperties>
</file>