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87" r:id="rId4"/>
    <p:sldId id="284" r:id="rId5"/>
    <p:sldId id="286" r:id="rId6"/>
    <p:sldId id="288" r:id="rId7"/>
    <p:sldId id="289" r:id="rId8"/>
    <p:sldId id="285" r:id="rId9"/>
    <p:sldId id="279" r:id="rId10"/>
    <p:sldId id="266" r:id="rId11"/>
    <p:sldId id="291" r:id="rId12"/>
    <p:sldId id="294" r:id="rId13"/>
    <p:sldId id="292" r:id="rId14"/>
    <p:sldId id="293" r:id="rId15"/>
    <p:sldId id="263" r:id="rId16"/>
    <p:sldId id="297" r:id="rId17"/>
    <p:sldId id="295" r:id="rId18"/>
    <p:sldId id="296" r:id="rId19"/>
    <p:sldId id="283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105" d="100"/>
          <a:sy n="105" d="100"/>
        </p:scale>
        <p:origin x="17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98B02-9EB4-4C99-B495-610D576C3A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5C0CBF-E184-4E4F-89E7-C0491CF75BC5}">
      <dgm:prSet/>
      <dgm:spPr/>
      <dgm:t>
        <a:bodyPr/>
        <a:lstStyle/>
        <a:p>
          <a:pPr rtl="0"/>
          <a:r>
            <a:rPr lang="ru-RU" b="1" smtClean="0"/>
            <a:t>Инструменты отставания позиции на досудебной и судебной стадии</a:t>
          </a:r>
          <a:endParaRPr lang="ru-RU"/>
        </a:p>
      </dgm:t>
    </dgm:pt>
    <dgm:pt modelId="{99C7A5BA-B98D-4DE0-884E-800DB34F36DF}" type="parTrans" cxnId="{76339468-4C0D-4A10-AE72-C9E41C865520}">
      <dgm:prSet/>
      <dgm:spPr/>
      <dgm:t>
        <a:bodyPr/>
        <a:lstStyle/>
        <a:p>
          <a:endParaRPr lang="ru-RU"/>
        </a:p>
      </dgm:t>
    </dgm:pt>
    <dgm:pt modelId="{B9D5EB1E-CB50-4A8D-83B9-E42DC7B137F5}" type="sibTrans" cxnId="{76339468-4C0D-4A10-AE72-C9E41C865520}">
      <dgm:prSet/>
      <dgm:spPr/>
      <dgm:t>
        <a:bodyPr/>
        <a:lstStyle/>
        <a:p>
          <a:endParaRPr lang="ru-RU"/>
        </a:p>
      </dgm:t>
    </dgm:pt>
    <dgm:pt modelId="{C6B8C3BE-EC90-48D0-9CC7-0AB9272C4B5E}">
      <dgm:prSet/>
      <dgm:spPr/>
      <dgm:t>
        <a:bodyPr/>
        <a:lstStyle/>
        <a:p>
          <a:pPr rtl="0"/>
          <a:r>
            <a:rPr lang="ru-RU" b="1" smtClean="0"/>
            <a:t>Выбор экспертов</a:t>
          </a:r>
          <a:endParaRPr lang="ru-RU"/>
        </a:p>
      </dgm:t>
    </dgm:pt>
    <dgm:pt modelId="{58DF1A5B-9113-48FE-AF99-AE6A052F6387}" type="parTrans" cxnId="{88E7887C-1D02-4511-AE7F-405AA2A965F1}">
      <dgm:prSet/>
      <dgm:spPr/>
      <dgm:t>
        <a:bodyPr/>
        <a:lstStyle/>
        <a:p>
          <a:endParaRPr lang="ru-RU"/>
        </a:p>
      </dgm:t>
    </dgm:pt>
    <dgm:pt modelId="{50120691-B793-4537-BE26-4E426D16F001}" type="sibTrans" cxnId="{88E7887C-1D02-4511-AE7F-405AA2A965F1}">
      <dgm:prSet/>
      <dgm:spPr/>
      <dgm:t>
        <a:bodyPr/>
        <a:lstStyle/>
        <a:p>
          <a:endParaRPr lang="ru-RU"/>
        </a:p>
      </dgm:t>
    </dgm:pt>
    <dgm:pt modelId="{04E9DFE3-94E0-4353-BF7E-1F874C5FEB5E}">
      <dgm:prSet/>
      <dgm:spPr/>
      <dgm:t>
        <a:bodyPr/>
        <a:lstStyle/>
        <a:p>
          <a:pPr rtl="0"/>
          <a:r>
            <a:rPr lang="ru-RU" b="1" smtClean="0"/>
            <a:t>Рецензирование заключения судебного эксперта</a:t>
          </a:r>
          <a:endParaRPr lang="ru-RU"/>
        </a:p>
      </dgm:t>
    </dgm:pt>
    <dgm:pt modelId="{F864C21D-6758-4EAD-9ECB-E98ADF4F4AB6}" type="parTrans" cxnId="{6D9F52E4-60C3-4FF0-8E55-DFEC18CFF3CE}">
      <dgm:prSet/>
      <dgm:spPr/>
      <dgm:t>
        <a:bodyPr/>
        <a:lstStyle/>
        <a:p>
          <a:endParaRPr lang="ru-RU"/>
        </a:p>
      </dgm:t>
    </dgm:pt>
    <dgm:pt modelId="{80DD1F48-C607-4A70-99A0-108AC463F146}" type="sibTrans" cxnId="{6D9F52E4-60C3-4FF0-8E55-DFEC18CFF3CE}">
      <dgm:prSet/>
      <dgm:spPr/>
      <dgm:t>
        <a:bodyPr/>
        <a:lstStyle/>
        <a:p>
          <a:endParaRPr lang="ru-RU"/>
        </a:p>
      </dgm:t>
    </dgm:pt>
    <dgm:pt modelId="{E8EA768B-2202-4B18-BB47-46E06B50B2C0}">
      <dgm:prSet/>
      <dgm:spPr/>
      <dgm:t>
        <a:bodyPr/>
        <a:lstStyle/>
        <a:p>
          <a:pPr rtl="0"/>
          <a:r>
            <a:rPr lang="ru-RU" b="1" smtClean="0"/>
            <a:t>Допрос эксперта, допрос специалиста</a:t>
          </a:r>
          <a:endParaRPr lang="ru-RU"/>
        </a:p>
      </dgm:t>
    </dgm:pt>
    <dgm:pt modelId="{92E70D7D-CD42-4BDF-85B2-C1A3599E33D1}" type="parTrans" cxnId="{07385C9E-0F0C-4C2C-AEE8-8BB40756E5C8}">
      <dgm:prSet/>
      <dgm:spPr/>
      <dgm:t>
        <a:bodyPr/>
        <a:lstStyle/>
        <a:p>
          <a:endParaRPr lang="ru-RU"/>
        </a:p>
      </dgm:t>
    </dgm:pt>
    <dgm:pt modelId="{D66FB30C-21D7-4C77-8ADE-CA190D520691}" type="sibTrans" cxnId="{07385C9E-0F0C-4C2C-AEE8-8BB40756E5C8}">
      <dgm:prSet/>
      <dgm:spPr/>
      <dgm:t>
        <a:bodyPr/>
        <a:lstStyle/>
        <a:p>
          <a:endParaRPr lang="ru-RU"/>
        </a:p>
      </dgm:t>
    </dgm:pt>
    <dgm:pt modelId="{FB773AAC-24E2-4078-A00B-21BE0153B20C}">
      <dgm:prSet/>
      <dgm:spPr/>
      <dgm:t>
        <a:bodyPr/>
        <a:lstStyle/>
        <a:p>
          <a:pPr rtl="0"/>
          <a:r>
            <a:rPr lang="ru-RU" b="1" smtClean="0"/>
            <a:t>Существенность стоимостных расхождений</a:t>
          </a:r>
          <a:endParaRPr lang="ru-RU"/>
        </a:p>
      </dgm:t>
    </dgm:pt>
    <dgm:pt modelId="{4AE8E5ED-900B-42C6-B2F0-9DAEDB681BF0}" type="parTrans" cxnId="{DB3CA15F-D780-42BF-9AF0-D7786A741DE7}">
      <dgm:prSet/>
      <dgm:spPr/>
      <dgm:t>
        <a:bodyPr/>
        <a:lstStyle/>
        <a:p>
          <a:endParaRPr lang="ru-RU"/>
        </a:p>
      </dgm:t>
    </dgm:pt>
    <dgm:pt modelId="{D30635C0-8B61-4DC4-83C7-02B112264EF6}" type="sibTrans" cxnId="{DB3CA15F-D780-42BF-9AF0-D7786A741DE7}">
      <dgm:prSet/>
      <dgm:spPr/>
      <dgm:t>
        <a:bodyPr/>
        <a:lstStyle/>
        <a:p>
          <a:endParaRPr lang="ru-RU"/>
        </a:p>
      </dgm:t>
    </dgm:pt>
    <dgm:pt modelId="{A7148B72-E0AC-4C9C-B3B6-E3086E09F88C}" type="pres">
      <dgm:prSet presAssocID="{3B898B02-9EB4-4C99-B495-610D576C3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4F0E92-2514-4AD4-9160-4C95B3618448}" type="pres">
      <dgm:prSet presAssocID="{515C0CBF-E184-4E4F-89E7-C0491CF75BC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5DA3E-2A23-43DD-B01A-0824BAF1DE2C}" type="pres">
      <dgm:prSet presAssocID="{B9D5EB1E-CB50-4A8D-83B9-E42DC7B137F5}" presName="spacer" presStyleCnt="0"/>
      <dgm:spPr/>
    </dgm:pt>
    <dgm:pt modelId="{27672032-3F6A-461C-9B64-2EA2BA8E0915}" type="pres">
      <dgm:prSet presAssocID="{C6B8C3BE-EC90-48D0-9CC7-0AB9272C4B5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B6BEA-0124-4683-B8C6-B0CC087A6FBE}" type="pres">
      <dgm:prSet presAssocID="{50120691-B793-4537-BE26-4E426D16F001}" presName="spacer" presStyleCnt="0"/>
      <dgm:spPr/>
    </dgm:pt>
    <dgm:pt modelId="{6A1A4E68-672C-4FCE-919C-04D658396769}" type="pres">
      <dgm:prSet presAssocID="{04E9DFE3-94E0-4353-BF7E-1F874C5FEB5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CBC49-F622-4E7C-B647-9F468B68DE4B}" type="pres">
      <dgm:prSet presAssocID="{80DD1F48-C607-4A70-99A0-108AC463F146}" presName="spacer" presStyleCnt="0"/>
      <dgm:spPr/>
    </dgm:pt>
    <dgm:pt modelId="{7F28C80E-8622-4906-882D-088B7FC9E150}" type="pres">
      <dgm:prSet presAssocID="{E8EA768B-2202-4B18-BB47-46E06B50B2C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3BEAA-797C-49B6-A335-AE02185425F0}" type="pres">
      <dgm:prSet presAssocID="{D66FB30C-21D7-4C77-8ADE-CA190D520691}" presName="spacer" presStyleCnt="0"/>
      <dgm:spPr/>
    </dgm:pt>
    <dgm:pt modelId="{3155FAC3-71DC-4CF7-BDAC-9C6A461BB6EC}" type="pres">
      <dgm:prSet presAssocID="{FB773AAC-24E2-4078-A00B-21BE0153B20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9F52E4-60C3-4FF0-8E55-DFEC18CFF3CE}" srcId="{3B898B02-9EB4-4C99-B495-610D576C3AAE}" destId="{04E9DFE3-94E0-4353-BF7E-1F874C5FEB5E}" srcOrd="2" destOrd="0" parTransId="{F864C21D-6758-4EAD-9ECB-E98ADF4F4AB6}" sibTransId="{80DD1F48-C607-4A70-99A0-108AC463F146}"/>
    <dgm:cxn modelId="{5156C208-3FB8-4FF9-9331-B84D1F52BB1B}" type="presOf" srcId="{515C0CBF-E184-4E4F-89E7-C0491CF75BC5}" destId="{224F0E92-2514-4AD4-9160-4C95B3618448}" srcOrd="0" destOrd="0" presId="urn:microsoft.com/office/officeart/2005/8/layout/vList2"/>
    <dgm:cxn modelId="{DA179FAB-9C93-4061-BB73-9ED07FE9852F}" type="presOf" srcId="{C6B8C3BE-EC90-48D0-9CC7-0AB9272C4B5E}" destId="{27672032-3F6A-461C-9B64-2EA2BA8E0915}" srcOrd="0" destOrd="0" presId="urn:microsoft.com/office/officeart/2005/8/layout/vList2"/>
    <dgm:cxn modelId="{07385C9E-0F0C-4C2C-AEE8-8BB40756E5C8}" srcId="{3B898B02-9EB4-4C99-B495-610D576C3AAE}" destId="{E8EA768B-2202-4B18-BB47-46E06B50B2C0}" srcOrd="3" destOrd="0" parTransId="{92E70D7D-CD42-4BDF-85B2-C1A3599E33D1}" sibTransId="{D66FB30C-21D7-4C77-8ADE-CA190D520691}"/>
    <dgm:cxn modelId="{76339468-4C0D-4A10-AE72-C9E41C865520}" srcId="{3B898B02-9EB4-4C99-B495-610D576C3AAE}" destId="{515C0CBF-E184-4E4F-89E7-C0491CF75BC5}" srcOrd="0" destOrd="0" parTransId="{99C7A5BA-B98D-4DE0-884E-800DB34F36DF}" sibTransId="{B9D5EB1E-CB50-4A8D-83B9-E42DC7B137F5}"/>
    <dgm:cxn modelId="{532B3208-C25F-495F-A5F4-19147F776171}" type="presOf" srcId="{04E9DFE3-94E0-4353-BF7E-1F874C5FEB5E}" destId="{6A1A4E68-672C-4FCE-919C-04D658396769}" srcOrd="0" destOrd="0" presId="urn:microsoft.com/office/officeart/2005/8/layout/vList2"/>
    <dgm:cxn modelId="{0F76FEB1-6B90-4A3F-A8D7-7803E842027B}" type="presOf" srcId="{E8EA768B-2202-4B18-BB47-46E06B50B2C0}" destId="{7F28C80E-8622-4906-882D-088B7FC9E150}" srcOrd="0" destOrd="0" presId="urn:microsoft.com/office/officeart/2005/8/layout/vList2"/>
    <dgm:cxn modelId="{DB3CA15F-D780-42BF-9AF0-D7786A741DE7}" srcId="{3B898B02-9EB4-4C99-B495-610D576C3AAE}" destId="{FB773AAC-24E2-4078-A00B-21BE0153B20C}" srcOrd="4" destOrd="0" parTransId="{4AE8E5ED-900B-42C6-B2F0-9DAEDB681BF0}" sibTransId="{D30635C0-8B61-4DC4-83C7-02B112264EF6}"/>
    <dgm:cxn modelId="{F4442BCF-81C2-4B05-8F83-7BD6D1D5EDF4}" type="presOf" srcId="{FB773AAC-24E2-4078-A00B-21BE0153B20C}" destId="{3155FAC3-71DC-4CF7-BDAC-9C6A461BB6EC}" srcOrd="0" destOrd="0" presId="urn:microsoft.com/office/officeart/2005/8/layout/vList2"/>
    <dgm:cxn modelId="{88E7887C-1D02-4511-AE7F-405AA2A965F1}" srcId="{3B898B02-9EB4-4C99-B495-610D576C3AAE}" destId="{C6B8C3BE-EC90-48D0-9CC7-0AB9272C4B5E}" srcOrd="1" destOrd="0" parTransId="{58DF1A5B-9113-48FE-AF99-AE6A052F6387}" sibTransId="{50120691-B793-4537-BE26-4E426D16F001}"/>
    <dgm:cxn modelId="{80ED5165-D064-47A9-A35A-C6D78BE56966}" type="presOf" srcId="{3B898B02-9EB4-4C99-B495-610D576C3AAE}" destId="{A7148B72-E0AC-4C9C-B3B6-E3086E09F88C}" srcOrd="0" destOrd="0" presId="urn:microsoft.com/office/officeart/2005/8/layout/vList2"/>
    <dgm:cxn modelId="{202BA7D8-8624-4158-889E-7502EDE4FB6B}" type="presParOf" srcId="{A7148B72-E0AC-4C9C-B3B6-E3086E09F88C}" destId="{224F0E92-2514-4AD4-9160-4C95B3618448}" srcOrd="0" destOrd="0" presId="urn:microsoft.com/office/officeart/2005/8/layout/vList2"/>
    <dgm:cxn modelId="{403AD913-21BB-409E-90BC-7C8A804C09C2}" type="presParOf" srcId="{A7148B72-E0AC-4C9C-B3B6-E3086E09F88C}" destId="{64A5DA3E-2A23-43DD-B01A-0824BAF1DE2C}" srcOrd="1" destOrd="0" presId="urn:microsoft.com/office/officeart/2005/8/layout/vList2"/>
    <dgm:cxn modelId="{4A9ECE48-79B0-4950-A8AF-20A4BC718F1A}" type="presParOf" srcId="{A7148B72-E0AC-4C9C-B3B6-E3086E09F88C}" destId="{27672032-3F6A-461C-9B64-2EA2BA8E0915}" srcOrd="2" destOrd="0" presId="urn:microsoft.com/office/officeart/2005/8/layout/vList2"/>
    <dgm:cxn modelId="{B6B17C84-C50F-422A-831C-3DEF2E309157}" type="presParOf" srcId="{A7148B72-E0AC-4C9C-B3B6-E3086E09F88C}" destId="{9F7B6BEA-0124-4683-B8C6-B0CC087A6FBE}" srcOrd="3" destOrd="0" presId="urn:microsoft.com/office/officeart/2005/8/layout/vList2"/>
    <dgm:cxn modelId="{642E6ABA-4122-4F4C-832E-3B801714BAB6}" type="presParOf" srcId="{A7148B72-E0AC-4C9C-B3B6-E3086E09F88C}" destId="{6A1A4E68-672C-4FCE-919C-04D658396769}" srcOrd="4" destOrd="0" presId="urn:microsoft.com/office/officeart/2005/8/layout/vList2"/>
    <dgm:cxn modelId="{C7B8F277-A999-4B67-9BEA-AB9028FEF8D1}" type="presParOf" srcId="{A7148B72-E0AC-4C9C-B3B6-E3086E09F88C}" destId="{0ADCBC49-F622-4E7C-B647-9F468B68DE4B}" srcOrd="5" destOrd="0" presId="urn:microsoft.com/office/officeart/2005/8/layout/vList2"/>
    <dgm:cxn modelId="{225DE96B-073B-40E4-89FE-BEA5F6C7EF95}" type="presParOf" srcId="{A7148B72-E0AC-4C9C-B3B6-E3086E09F88C}" destId="{7F28C80E-8622-4906-882D-088B7FC9E150}" srcOrd="6" destOrd="0" presId="urn:microsoft.com/office/officeart/2005/8/layout/vList2"/>
    <dgm:cxn modelId="{A9FBC8A5-2834-482A-BCF9-E97FC2004373}" type="presParOf" srcId="{A7148B72-E0AC-4C9C-B3B6-E3086E09F88C}" destId="{C253BEAA-797C-49B6-A335-AE02185425F0}" srcOrd="7" destOrd="0" presId="urn:microsoft.com/office/officeart/2005/8/layout/vList2"/>
    <dgm:cxn modelId="{001FF8AA-AD54-439F-82E6-EA5547607A3A}" type="presParOf" srcId="{A7148B72-E0AC-4C9C-B3B6-E3086E09F88C}" destId="{3155FAC3-71DC-4CF7-BDAC-9C6A461BB6E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2A24E3-0908-497A-A690-C87049AA4D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1D8C745-B205-4FB8-A54B-C69E41E260DE}">
      <dgm:prSet/>
      <dgm:spPr/>
      <dgm:t>
        <a:bodyPr/>
        <a:lstStyle/>
        <a:p>
          <a:pPr rtl="0"/>
          <a:r>
            <a:rPr lang="ru-RU" b="1" smtClean="0"/>
            <a:t>Отчет об оценке </a:t>
          </a:r>
          <a:endParaRPr lang="ru-RU"/>
        </a:p>
      </dgm:t>
    </dgm:pt>
    <dgm:pt modelId="{9E98377D-7409-4424-9C29-B945BDDE9EA4}" type="parTrans" cxnId="{6D6DA37C-A0C1-43B2-B6E3-4C7987B6C477}">
      <dgm:prSet/>
      <dgm:spPr/>
      <dgm:t>
        <a:bodyPr/>
        <a:lstStyle/>
        <a:p>
          <a:endParaRPr lang="ru-RU"/>
        </a:p>
      </dgm:t>
    </dgm:pt>
    <dgm:pt modelId="{6E76D27A-B981-4787-9E1C-324F22739D4D}" type="sibTrans" cxnId="{6D6DA37C-A0C1-43B2-B6E3-4C7987B6C477}">
      <dgm:prSet/>
      <dgm:spPr/>
      <dgm:t>
        <a:bodyPr/>
        <a:lstStyle/>
        <a:p>
          <a:endParaRPr lang="ru-RU"/>
        </a:p>
      </dgm:t>
    </dgm:pt>
    <dgm:pt modelId="{AE223D6C-3EBA-47C9-8490-3E700528D08F}">
      <dgm:prSet/>
      <dgm:spPr/>
      <dgm:t>
        <a:bodyPr/>
        <a:lstStyle/>
        <a:p>
          <a:pPr rtl="0"/>
          <a:r>
            <a:rPr lang="ru-RU" b="1" smtClean="0"/>
            <a:t>Положительное экспертное заключение СРОО на отчет об оценке</a:t>
          </a:r>
          <a:endParaRPr lang="ru-RU"/>
        </a:p>
      </dgm:t>
    </dgm:pt>
    <dgm:pt modelId="{A5206022-086F-4103-A363-1DF182AE0AE2}" type="parTrans" cxnId="{73A90536-86B2-4B81-B605-A11F47483D7D}">
      <dgm:prSet/>
      <dgm:spPr/>
      <dgm:t>
        <a:bodyPr/>
        <a:lstStyle/>
        <a:p>
          <a:endParaRPr lang="ru-RU"/>
        </a:p>
      </dgm:t>
    </dgm:pt>
    <dgm:pt modelId="{1BE41B7A-2EC5-4D75-B89C-FF286BEAEBB6}" type="sibTrans" cxnId="{73A90536-86B2-4B81-B605-A11F47483D7D}">
      <dgm:prSet/>
      <dgm:spPr/>
      <dgm:t>
        <a:bodyPr/>
        <a:lstStyle/>
        <a:p>
          <a:endParaRPr lang="ru-RU"/>
        </a:p>
      </dgm:t>
    </dgm:pt>
    <dgm:pt modelId="{FA83E4F3-FEDB-4D67-8C79-6A8756368446}">
      <dgm:prSet/>
      <dgm:spPr/>
      <dgm:t>
        <a:bodyPr/>
        <a:lstStyle/>
        <a:p>
          <a:pPr rtl="0"/>
          <a:r>
            <a:rPr lang="ru-RU" b="1" smtClean="0"/>
            <a:t>Заключение экспертной организации</a:t>
          </a:r>
          <a:endParaRPr lang="ru-RU"/>
        </a:p>
      </dgm:t>
    </dgm:pt>
    <dgm:pt modelId="{F3B449EA-E8EA-494E-8E1D-C56D13270E49}" type="parTrans" cxnId="{BB262828-7E20-47F7-A821-B2688B398E16}">
      <dgm:prSet/>
      <dgm:spPr/>
      <dgm:t>
        <a:bodyPr/>
        <a:lstStyle/>
        <a:p>
          <a:endParaRPr lang="ru-RU"/>
        </a:p>
      </dgm:t>
    </dgm:pt>
    <dgm:pt modelId="{38CB6802-7DCF-4DD6-AC0C-1234C030A1A7}" type="sibTrans" cxnId="{BB262828-7E20-47F7-A821-B2688B398E16}">
      <dgm:prSet/>
      <dgm:spPr/>
      <dgm:t>
        <a:bodyPr/>
        <a:lstStyle/>
        <a:p>
          <a:endParaRPr lang="ru-RU"/>
        </a:p>
      </dgm:t>
    </dgm:pt>
    <dgm:pt modelId="{BF42F8DA-63E0-4F9E-960C-CD292890E932}">
      <dgm:prSet/>
      <dgm:spPr/>
      <dgm:t>
        <a:bodyPr/>
        <a:lstStyle/>
        <a:p>
          <a:pPr rtl="0"/>
          <a:r>
            <a:rPr lang="ru-RU" b="1" smtClean="0"/>
            <a:t>Заключение специалиста</a:t>
          </a:r>
          <a:endParaRPr lang="ru-RU"/>
        </a:p>
      </dgm:t>
    </dgm:pt>
    <dgm:pt modelId="{B85E8A87-094D-458A-9B16-D8B729D3FC07}" type="parTrans" cxnId="{E231BE8E-B812-4741-A060-173AF5F69792}">
      <dgm:prSet/>
      <dgm:spPr/>
      <dgm:t>
        <a:bodyPr/>
        <a:lstStyle/>
        <a:p>
          <a:endParaRPr lang="ru-RU"/>
        </a:p>
      </dgm:t>
    </dgm:pt>
    <dgm:pt modelId="{DD2780D0-9324-423E-AB97-C8382E206FEC}" type="sibTrans" cxnId="{E231BE8E-B812-4741-A060-173AF5F69792}">
      <dgm:prSet/>
      <dgm:spPr/>
      <dgm:t>
        <a:bodyPr/>
        <a:lstStyle/>
        <a:p>
          <a:endParaRPr lang="ru-RU"/>
        </a:p>
      </dgm:t>
    </dgm:pt>
    <dgm:pt modelId="{5E278596-7208-4BAB-9524-0F912D423210}" type="pres">
      <dgm:prSet presAssocID="{9F2A24E3-0908-497A-A690-C87049AA4D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047105-1909-4047-9F69-A6109583AE7B}" type="pres">
      <dgm:prSet presAssocID="{31D8C745-B205-4FB8-A54B-C69E41E260D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EF82-2F98-456A-8E9E-CC234F25577F}" type="pres">
      <dgm:prSet presAssocID="{6E76D27A-B981-4787-9E1C-324F22739D4D}" presName="spacer" presStyleCnt="0"/>
      <dgm:spPr/>
    </dgm:pt>
    <dgm:pt modelId="{3ED39AA5-5F7F-49FD-B51F-76717CC194DC}" type="pres">
      <dgm:prSet presAssocID="{AE223D6C-3EBA-47C9-8490-3E700528D0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C5B4B-4336-490B-8D67-BE88DBC902FB}" type="pres">
      <dgm:prSet presAssocID="{1BE41B7A-2EC5-4D75-B89C-FF286BEAEBB6}" presName="spacer" presStyleCnt="0"/>
      <dgm:spPr/>
    </dgm:pt>
    <dgm:pt modelId="{F75EF11C-DDFB-42C6-BB1C-4CA33D14F21A}" type="pres">
      <dgm:prSet presAssocID="{FA83E4F3-FEDB-4D67-8C79-6A87563684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DAA34-63AB-40F0-BF2E-6C14F5CE274B}" type="pres">
      <dgm:prSet presAssocID="{38CB6802-7DCF-4DD6-AC0C-1234C030A1A7}" presName="spacer" presStyleCnt="0"/>
      <dgm:spPr/>
    </dgm:pt>
    <dgm:pt modelId="{2BF97C3B-1266-430F-91FB-9D76BD4E1DE2}" type="pres">
      <dgm:prSet presAssocID="{BF42F8DA-63E0-4F9E-960C-CD292890E93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E5399-26A6-413E-A798-BA45D027746B}" type="presOf" srcId="{AE223D6C-3EBA-47C9-8490-3E700528D08F}" destId="{3ED39AA5-5F7F-49FD-B51F-76717CC194DC}" srcOrd="0" destOrd="0" presId="urn:microsoft.com/office/officeart/2005/8/layout/vList2"/>
    <dgm:cxn modelId="{6A0D86C5-28F3-4E79-9308-98A784E32B32}" type="presOf" srcId="{BF42F8DA-63E0-4F9E-960C-CD292890E932}" destId="{2BF97C3B-1266-430F-91FB-9D76BD4E1DE2}" srcOrd="0" destOrd="0" presId="urn:microsoft.com/office/officeart/2005/8/layout/vList2"/>
    <dgm:cxn modelId="{73A90536-86B2-4B81-B605-A11F47483D7D}" srcId="{9F2A24E3-0908-497A-A690-C87049AA4D81}" destId="{AE223D6C-3EBA-47C9-8490-3E700528D08F}" srcOrd="1" destOrd="0" parTransId="{A5206022-086F-4103-A363-1DF182AE0AE2}" sibTransId="{1BE41B7A-2EC5-4D75-B89C-FF286BEAEBB6}"/>
    <dgm:cxn modelId="{BB262828-7E20-47F7-A821-B2688B398E16}" srcId="{9F2A24E3-0908-497A-A690-C87049AA4D81}" destId="{FA83E4F3-FEDB-4D67-8C79-6A8756368446}" srcOrd="2" destOrd="0" parTransId="{F3B449EA-E8EA-494E-8E1D-C56D13270E49}" sibTransId="{38CB6802-7DCF-4DD6-AC0C-1234C030A1A7}"/>
    <dgm:cxn modelId="{E231BE8E-B812-4741-A060-173AF5F69792}" srcId="{9F2A24E3-0908-497A-A690-C87049AA4D81}" destId="{BF42F8DA-63E0-4F9E-960C-CD292890E932}" srcOrd="3" destOrd="0" parTransId="{B85E8A87-094D-458A-9B16-D8B729D3FC07}" sibTransId="{DD2780D0-9324-423E-AB97-C8382E206FEC}"/>
    <dgm:cxn modelId="{56FB4F23-6DFD-4623-B6DD-BB7FB4BCA507}" type="presOf" srcId="{9F2A24E3-0908-497A-A690-C87049AA4D81}" destId="{5E278596-7208-4BAB-9524-0F912D423210}" srcOrd="0" destOrd="0" presId="urn:microsoft.com/office/officeart/2005/8/layout/vList2"/>
    <dgm:cxn modelId="{32B6E0F7-38D0-4E19-927F-78C97777BF6D}" type="presOf" srcId="{FA83E4F3-FEDB-4D67-8C79-6A8756368446}" destId="{F75EF11C-DDFB-42C6-BB1C-4CA33D14F21A}" srcOrd="0" destOrd="0" presId="urn:microsoft.com/office/officeart/2005/8/layout/vList2"/>
    <dgm:cxn modelId="{6D6DA37C-A0C1-43B2-B6E3-4C7987B6C477}" srcId="{9F2A24E3-0908-497A-A690-C87049AA4D81}" destId="{31D8C745-B205-4FB8-A54B-C69E41E260DE}" srcOrd="0" destOrd="0" parTransId="{9E98377D-7409-4424-9C29-B945BDDE9EA4}" sibTransId="{6E76D27A-B981-4787-9E1C-324F22739D4D}"/>
    <dgm:cxn modelId="{D92400AF-1E3C-4229-AA59-38397886D69E}" type="presOf" srcId="{31D8C745-B205-4FB8-A54B-C69E41E260DE}" destId="{75047105-1909-4047-9F69-A6109583AE7B}" srcOrd="0" destOrd="0" presId="urn:microsoft.com/office/officeart/2005/8/layout/vList2"/>
    <dgm:cxn modelId="{D92F2FE9-A9F0-484B-A202-9D163AE66257}" type="presParOf" srcId="{5E278596-7208-4BAB-9524-0F912D423210}" destId="{75047105-1909-4047-9F69-A6109583AE7B}" srcOrd="0" destOrd="0" presId="urn:microsoft.com/office/officeart/2005/8/layout/vList2"/>
    <dgm:cxn modelId="{66F0F060-78AC-4822-8919-E2B5DC6C5132}" type="presParOf" srcId="{5E278596-7208-4BAB-9524-0F912D423210}" destId="{928BEF82-2F98-456A-8E9E-CC234F25577F}" srcOrd="1" destOrd="0" presId="urn:microsoft.com/office/officeart/2005/8/layout/vList2"/>
    <dgm:cxn modelId="{603F7433-23CB-49D1-B927-374E47DB8BE4}" type="presParOf" srcId="{5E278596-7208-4BAB-9524-0F912D423210}" destId="{3ED39AA5-5F7F-49FD-B51F-76717CC194DC}" srcOrd="2" destOrd="0" presId="urn:microsoft.com/office/officeart/2005/8/layout/vList2"/>
    <dgm:cxn modelId="{7481634D-F32B-4D32-8418-809772C2C425}" type="presParOf" srcId="{5E278596-7208-4BAB-9524-0F912D423210}" destId="{33DC5B4B-4336-490B-8D67-BE88DBC902FB}" srcOrd="3" destOrd="0" presId="urn:microsoft.com/office/officeart/2005/8/layout/vList2"/>
    <dgm:cxn modelId="{83DECDC9-4B41-4A1A-B30D-B86F6D322285}" type="presParOf" srcId="{5E278596-7208-4BAB-9524-0F912D423210}" destId="{F75EF11C-DDFB-42C6-BB1C-4CA33D14F21A}" srcOrd="4" destOrd="0" presId="urn:microsoft.com/office/officeart/2005/8/layout/vList2"/>
    <dgm:cxn modelId="{934C7647-EC17-4F07-9FEE-5130849344CC}" type="presParOf" srcId="{5E278596-7208-4BAB-9524-0F912D423210}" destId="{B4BDAA34-63AB-40F0-BF2E-6C14F5CE274B}" srcOrd="5" destOrd="0" presId="urn:microsoft.com/office/officeart/2005/8/layout/vList2"/>
    <dgm:cxn modelId="{C508A50B-F81F-4A72-8E96-C20ACC74974B}" type="presParOf" srcId="{5E278596-7208-4BAB-9524-0F912D423210}" destId="{2BF97C3B-1266-430F-91FB-9D76BD4E1DE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1A956-ECEA-4379-B8D9-9ADFC36E28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910E691-78AC-4903-974F-5A3530F35423}">
      <dgm:prSet/>
      <dgm:spPr/>
      <dgm:t>
        <a:bodyPr/>
        <a:lstStyle/>
        <a:p>
          <a:pPr rtl="0"/>
          <a:r>
            <a:rPr lang="ru-RU" b="1" smtClean="0"/>
            <a:t>Отрицательное экспертное заключение СРОО на отчет об оценке (ФЗ-135)</a:t>
          </a:r>
          <a:endParaRPr lang="ru-RU"/>
        </a:p>
      </dgm:t>
    </dgm:pt>
    <dgm:pt modelId="{597E04AC-BC22-4D4B-8D51-8B73BEF4CFF1}" type="parTrans" cxnId="{115F22CD-95F7-40A8-A87A-9087BE860A47}">
      <dgm:prSet/>
      <dgm:spPr/>
      <dgm:t>
        <a:bodyPr/>
        <a:lstStyle/>
        <a:p>
          <a:endParaRPr lang="ru-RU"/>
        </a:p>
      </dgm:t>
    </dgm:pt>
    <dgm:pt modelId="{F0DC387B-C17E-474A-B443-28CECAEDD00F}" type="sibTrans" cxnId="{115F22CD-95F7-40A8-A87A-9087BE860A47}">
      <dgm:prSet/>
      <dgm:spPr/>
      <dgm:t>
        <a:bodyPr/>
        <a:lstStyle/>
        <a:p>
          <a:endParaRPr lang="ru-RU"/>
        </a:p>
      </dgm:t>
    </dgm:pt>
    <dgm:pt modelId="{5226B461-D8F3-4368-A358-9E4DD1A46957}">
      <dgm:prSet/>
      <dgm:spPr/>
      <dgm:t>
        <a:bodyPr/>
        <a:lstStyle/>
        <a:p>
          <a:pPr rtl="0"/>
          <a:r>
            <a:rPr lang="ru-RU" b="1" smtClean="0"/>
            <a:t>Жалоба в ДК СРОО на отчет об оценке </a:t>
          </a:r>
          <a:endParaRPr lang="ru-RU"/>
        </a:p>
      </dgm:t>
    </dgm:pt>
    <dgm:pt modelId="{38CF2705-073F-43CB-B6F3-B0C79DF923F6}" type="parTrans" cxnId="{CB83C180-1946-47A9-A85F-8D1D0F9E934A}">
      <dgm:prSet/>
      <dgm:spPr/>
      <dgm:t>
        <a:bodyPr/>
        <a:lstStyle/>
        <a:p>
          <a:endParaRPr lang="ru-RU"/>
        </a:p>
      </dgm:t>
    </dgm:pt>
    <dgm:pt modelId="{EA7F1E00-4C71-4C48-A19D-CE5DD403AB72}" type="sibTrans" cxnId="{CB83C180-1946-47A9-A85F-8D1D0F9E934A}">
      <dgm:prSet/>
      <dgm:spPr/>
      <dgm:t>
        <a:bodyPr/>
        <a:lstStyle/>
        <a:p>
          <a:endParaRPr lang="ru-RU"/>
        </a:p>
      </dgm:t>
    </dgm:pt>
    <dgm:pt modelId="{C32942B5-09A0-49C0-B139-D97901A4E3BE}">
      <dgm:prSet/>
      <dgm:spPr/>
      <dgm:t>
        <a:bodyPr/>
        <a:lstStyle/>
        <a:p>
          <a:pPr rtl="0"/>
          <a:r>
            <a:rPr lang="ru-RU" b="1" smtClean="0"/>
            <a:t>Рецензия экспертной организации</a:t>
          </a:r>
          <a:endParaRPr lang="ru-RU"/>
        </a:p>
      </dgm:t>
    </dgm:pt>
    <dgm:pt modelId="{0D352989-8065-4CC0-B377-4BE0A8031D49}" type="parTrans" cxnId="{7A12ADDD-4424-43CC-B8E5-76AAA4E732B3}">
      <dgm:prSet/>
      <dgm:spPr/>
      <dgm:t>
        <a:bodyPr/>
        <a:lstStyle/>
        <a:p>
          <a:endParaRPr lang="ru-RU"/>
        </a:p>
      </dgm:t>
    </dgm:pt>
    <dgm:pt modelId="{A3FC6FBD-6278-4D65-BCC6-3912A3C3DE1D}" type="sibTrans" cxnId="{7A12ADDD-4424-43CC-B8E5-76AAA4E732B3}">
      <dgm:prSet/>
      <dgm:spPr/>
      <dgm:t>
        <a:bodyPr/>
        <a:lstStyle/>
        <a:p>
          <a:endParaRPr lang="ru-RU"/>
        </a:p>
      </dgm:t>
    </dgm:pt>
    <dgm:pt modelId="{44254502-F50E-4328-B721-9503A7436C0E}">
      <dgm:prSet/>
      <dgm:spPr/>
      <dgm:t>
        <a:bodyPr/>
        <a:lstStyle/>
        <a:p>
          <a:pPr rtl="0"/>
          <a:r>
            <a:rPr lang="ru-RU" b="1" smtClean="0"/>
            <a:t>Рецензия специалиста</a:t>
          </a:r>
          <a:endParaRPr lang="ru-RU"/>
        </a:p>
      </dgm:t>
    </dgm:pt>
    <dgm:pt modelId="{9AC1DE38-1D33-4AFF-8E3B-1F1308509ECD}" type="parTrans" cxnId="{CB3AA9E4-3C5D-4288-8A52-2A1BD865903C}">
      <dgm:prSet/>
      <dgm:spPr/>
      <dgm:t>
        <a:bodyPr/>
        <a:lstStyle/>
        <a:p>
          <a:endParaRPr lang="ru-RU"/>
        </a:p>
      </dgm:t>
    </dgm:pt>
    <dgm:pt modelId="{97500E13-0C18-490E-B435-20B6A0112A3F}" type="sibTrans" cxnId="{CB3AA9E4-3C5D-4288-8A52-2A1BD865903C}">
      <dgm:prSet/>
      <dgm:spPr/>
      <dgm:t>
        <a:bodyPr/>
        <a:lstStyle/>
        <a:p>
          <a:endParaRPr lang="ru-RU"/>
        </a:p>
      </dgm:t>
    </dgm:pt>
    <dgm:pt modelId="{0FC31D4E-63FB-4B92-A34B-D641F13E77E1}" type="pres">
      <dgm:prSet presAssocID="{4DE1A956-ECEA-4379-B8D9-9ADFC36E28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CAB76D-ACFC-47A8-87D5-28D41A27E098}" type="pres">
      <dgm:prSet presAssocID="{0910E691-78AC-4903-974F-5A3530F3542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77B24-CB80-43FB-8E39-80A45AF36E2D}" type="pres">
      <dgm:prSet presAssocID="{F0DC387B-C17E-474A-B443-28CECAEDD00F}" presName="spacer" presStyleCnt="0"/>
      <dgm:spPr/>
    </dgm:pt>
    <dgm:pt modelId="{EB19AC1B-48FB-42E7-9093-E1A3E5C80727}" type="pres">
      <dgm:prSet presAssocID="{5226B461-D8F3-4368-A358-9E4DD1A4695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8FD08-6116-482A-8C7E-38AE4586165B}" type="pres">
      <dgm:prSet presAssocID="{EA7F1E00-4C71-4C48-A19D-CE5DD403AB72}" presName="spacer" presStyleCnt="0"/>
      <dgm:spPr/>
    </dgm:pt>
    <dgm:pt modelId="{01149CE6-1856-475F-B50E-E8D516C8DEA8}" type="pres">
      <dgm:prSet presAssocID="{C32942B5-09A0-49C0-B139-D97901A4E3B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71661-BBF8-4683-9284-F564D62CC7E4}" type="pres">
      <dgm:prSet presAssocID="{A3FC6FBD-6278-4D65-BCC6-3912A3C3DE1D}" presName="spacer" presStyleCnt="0"/>
      <dgm:spPr/>
    </dgm:pt>
    <dgm:pt modelId="{716838EB-0549-443C-9358-CA1B4B46ED68}" type="pres">
      <dgm:prSet presAssocID="{44254502-F50E-4328-B721-9503A7436C0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12ADDD-4424-43CC-B8E5-76AAA4E732B3}" srcId="{4DE1A956-ECEA-4379-B8D9-9ADFC36E282D}" destId="{C32942B5-09A0-49C0-B139-D97901A4E3BE}" srcOrd="2" destOrd="0" parTransId="{0D352989-8065-4CC0-B377-4BE0A8031D49}" sibTransId="{A3FC6FBD-6278-4D65-BCC6-3912A3C3DE1D}"/>
    <dgm:cxn modelId="{B766854E-F7E7-47B5-89D3-ACA07ADDF464}" type="presOf" srcId="{C32942B5-09A0-49C0-B139-D97901A4E3BE}" destId="{01149CE6-1856-475F-B50E-E8D516C8DEA8}" srcOrd="0" destOrd="0" presId="urn:microsoft.com/office/officeart/2005/8/layout/vList2"/>
    <dgm:cxn modelId="{CB3AA9E4-3C5D-4288-8A52-2A1BD865903C}" srcId="{4DE1A956-ECEA-4379-B8D9-9ADFC36E282D}" destId="{44254502-F50E-4328-B721-9503A7436C0E}" srcOrd="3" destOrd="0" parTransId="{9AC1DE38-1D33-4AFF-8E3B-1F1308509ECD}" sibTransId="{97500E13-0C18-490E-B435-20B6A0112A3F}"/>
    <dgm:cxn modelId="{F437E0F8-F60A-4315-AE55-D0D5596CC84A}" type="presOf" srcId="{44254502-F50E-4328-B721-9503A7436C0E}" destId="{716838EB-0549-443C-9358-CA1B4B46ED68}" srcOrd="0" destOrd="0" presId="urn:microsoft.com/office/officeart/2005/8/layout/vList2"/>
    <dgm:cxn modelId="{CB83C180-1946-47A9-A85F-8D1D0F9E934A}" srcId="{4DE1A956-ECEA-4379-B8D9-9ADFC36E282D}" destId="{5226B461-D8F3-4368-A358-9E4DD1A46957}" srcOrd="1" destOrd="0" parTransId="{38CF2705-073F-43CB-B6F3-B0C79DF923F6}" sibTransId="{EA7F1E00-4C71-4C48-A19D-CE5DD403AB72}"/>
    <dgm:cxn modelId="{C1ABD1EB-6346-4E79-A575-86487334BDD1}" type="presOf" srcId="{4DE1A956-ECEA-4379-B8D9-9ADFC36E282D}" destId="{0FC31D4E-63FB-4B92-A34B-D641F13E77E1}" srcOrd="0" destOrd="0" presId="urn:microsoft.com/office/officeart/2005/8/layout/vList2"/>
    <dgm:cxn modelId="{D3CB59BB-0694-4171-9F66-5A01CD89E842}" type="presOf" srcId="{0910E691-78AC-4903-974F-5A3530F35423}" destId="{0ECAB76D-ACFC-47A8-87D5-28D41A27E098}" srcOrd="0" destOrd="0" presId="urn:microsoft.com/office/officeart/2005/8/layout/vList2"/>
    <dgm:cxn modelId="{115F22CD-95F7-40A8-A87A-9087BE860A47}" srcId="{4DE1A956-ECEA-4379-B8D9-9ADFC36E282D}" destId="{0910E691-78AC-4903-974F-5A3530F35423}" srcOrd="0" destOrd="0" parTransId="{597E04AC-BC22-4D4B-8D51-8B73BEF4CFF1}" sibTransId="{F0DC387B-C17E-474A-B443-28CECAEDD00F}"/>
    <dgm:cxn modelId="{7F961E57-86E9-47B1-9C07-7618A9CCB23A}" type="presOf" srcId="{5226B461-D8F3-4368-A358-9E4DD1A46957}" destId="{EB19AC1B-48FB-42E7-9093-E1A3E5C80727}" srcOrd="0" destOrd="0" presId="urn:microsoft.com/office/officeart/2005/8/layout/vList2"/>
    <dgm:cxn modelId="{38C20575-AF6A-4874-A88D-DBBC093031E3}" type="presParOf" srcId="{0FC31D4E-63FB-4B92-A34B-D641F13E77E1}" destId="{0ECAB76D-ACFC-47A8-87D5-28D41A27E098}" srcOrd="0" destOrd="0" presId="urn:microsoft.com/office/officeart/2005/8/layout/vList2"/>
    <dgm:cxn modelId="{083A6954-6DB8-43E7-A39D-1F424BD9C969}" type="presParOf" srcId="{0FC31D4E-63FB-4B92-A34B-D641F13E77E1}" destId="{00977B24-CB80-43FB-8E39-80A45AF36E2D}" srcOrd="1" destOrd="0" presId="urn:microsoft.com/office/officeart/2005/8/layout/vList2"/>
    <dgm:cxn modelId="{10E3CC6D-F7AF-475C-AC94-DDDB4AD6CCE1}" type="presParOf" srcId="{0FC31D4E-63FB-4B92-A34B-D641F13E77E1}" destId="{EB19AC1B-48FB-42E7-9093-E1A3E5C80727}" srcOrd="2" destOrd="0" presId="urn:microsoft.com/office/officeart/2005/8/layout/vList2"/>
    <dgm:cxn modelId="{0ADEC3F5-3132-47C7-8732-FD4DABA729E9}" type="presParOf" srcId="{0FC31D4E-63FB-4B92-A34B-D641F13E77E1}" destId="{0858FD08-6116-482A-8C7E-38AE4586165B}" srcOrd="3" destOrd="0" presId="urn:microsoft.com/office/officeart/2005/8/layout/vList2"/>
    <dgm:cxn modelId="{E627903F-E486-45B0-9E3E-375D8B1C1C82}" type="presParOf" srcId="{0FC31D4E-63FB-4B92-A34B-D641F13E77E1}" destId="{01149CE6-1856-475F-B50E-E8D516C8DEA8}" srcOrd="4" destOrd="0" presId="urn:microsoft.com/office/officeart/2005/8/layout/vList2"/>
    <dgm:cxn modelId="{862D3D1C-AB1C-42FD-9B35-81EFB769FCC4}" type="presParOf" srcId="{0FC31D4E-63FB-4B92-A34B-D641F13E77E1}" destId="{9A871661-BBF8-4683-9284-F564D62CC7E4}" srcOrd="5" destOrd="0" presId="urn:microsoft.com/office/officeart/2005/8/layout/vList2"/>
    <dgm:cxn modelId="{62024445-8CB0-4E0A-AEC9-C04CADB86A12}" type="presParOf" srcId="{0FC31D4E-63FB-4B92-A34B-D641F13E77E1}" destId="{716838EB-0549-443C-9358-CA1B4B46ED6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1D6CB3-71D6-4C73-B62C-39F3A069D9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66A9999-AE1B-437F-AF38-AB6A18072A6D}">
      <dgm:prSet/>
      <dgm:spPr/>
      <dgm:t>
        <a:bodyPr/>
        <a:lstStyle/>
        <a:p>
          <a:pPr rtl="0"/>
          <a:r>
            <a:rPr lang="ru-RU" smtClean="0"/>
            <a:t>Цена, сроки</a:t>
          </a:r>
          <a:endParaRPr lang="ru-RU"/>
        </a:p>
      </dgm:t>
    </dgm:pt>
    <dgm:pt modelId="{A2FD7328-4C39-423E-AB9D-4D6C2759F2EB}" type="parTrans" cxnId="{52C79076-0207-4DCD-9FDD-206CC760A190}">
      <dgm:prSet/>
      <dgm:spPr/>
      <dgm:t>
        <a:bodyPr/>
        <a:lstStyle/>
        <a:p>
          <a:endParaRPr lang="ru-RU"/>
        </a:p>
      </dgm:t>
    </dgm:pt>
    <dgm:pt modelId="{C2A64AC3-1FFC-47EB-BB31-09A150134AE7}" type="sibTrans" cxnId="{52C79076-0207-4DCD-9FDD-206CC760A190}">
      <dgm:prSet/>
      <dgm:spPr/>
      <dgm:t>
        <a:bodyPr/>
        <a:lstStyle/>
        <a:p>
          <a:endParaRPr lang="ru-RU"/>
        </a:p>
      </dgm:t>
    </dgm:pt>
    <dgm:pt modelId="{9D20372E-3C0B-4289-8828-2DE4156BB78F}">
      <dgm:prSet/>
      <dgm:spPr/>
      <dgm:t>
        <a:bodyPr/>
        <a:lstStyle/>
        <a:p>
          <a:pPr rtl="0"/>
          <a:r>
            <a:rPr lang="ru-RU" smtClean="0"/>
            <a:t>Рейтинги, аккредитации, возраст</a:t>
          </a:r>
          <a:endParaRPr lang="ru-RU"/>
        </a:p>
      </dgm:t>
    </dgm:pt>
    <dgm:pt modelId="{AD0B63F8-A9C9-4AE1-9F26-490428F57962}" type="parTrans" cxnId="{D3D6203E-8EE9-496B-8B48-7017A4EC3252}">
      <dgm:prSet/>
      <dgm:spPr/>
      <dgm:t>
        <a:bodyPr/>
        <a:lstStyle/>
        <a:p>
          <a:endParaRPr lang="ru-RU"/>
        </a:p>
      </dgm:t>
    </dgm:pt>
    <dgm:pt modelId="{C77EDA35-FC95-4227-BBE5-BC9964929578}" type="sibTrans" cxnId="{D3D6203E-8EE9-496B-8B48-7017A4EC3252}">
      <dgm:prSet/>
      <dgm:spPr/>
      <dgm:t>
        <a:bodyPr/>
        <a:lstStyle/>
        <a:p>
          <a:endParaRPr lang="ru-RU"/>
        </a:p>
      </dgm:t>
    </dgm:pt>
    <dgm:pt modelId="{166EE45A-C74C-4029-A568-697FF74FE286}">
      <dgm:prSet/>
      <dgm:spPr/>
      <dgm:t>
        <a:bodyPr/>
        <a:lstStyle/>
        <a:p>
          <a:pPr rtl="0"/>
          <a:r>
            <a:rPr lang="ru-RU" smtClean="0"/>
            <a:t>Опыт аналогичных проектов</a:t>
          </a:r>
          <a:endParaRPr lang="ru-RU"/>
        </a:p>
      </dgm:t>
    </dgm:pt>
    <dgm:pt modelId="{8394FE53-05FC-4B0A-A5A4-15551DF9FD02}" type="parTrans" cxnId="{2423FE2F-6176-4E13-B2A1-FA1EFD51DAD7}">
      <dgm:prSet/>
      <dgm:spPr/>
      <dgm:t>
        <a:bodyPr/>
        <a:lstStyle/>
        <a:p>
          <a:endParaRPr lang="ru-RU"/>
        </a:p>
      </dgm:t>
    </dgm:pt>
    <dgm:pt modelId="{7603E7BC-C438-43A6-B744-E3BFBFA94922}" type="sibTrans" cxnId="{2423FE2F-6176-4E13-B2A1-FA1EFD51DAD7}">
      <dgm:prSet/>
      <dgm:spPr/>
      <dgm:t>
        <a:bodyPr/>
        <a:lstStyle/>
        <a:p>
          <a:endParaRPr lang="ru-RU"/>
        </a:p>
      </dgm:t>
    </dgm:pt>
    <dgm:pt modelId="{A45F2CBC-2C57-4FEE-A9FC-E989B65CAC8E}">
      <dgm:prSet/>
      <dgm:spPr/>
      <dgm:t>
        <a:bodyPr/>
        <a:lstStyle/>
        <a:p>
          <a:pPr rtl="0"/>
          <a:r>
            <a:rPr lang="ru-RU" smtClean="0"/>
            <a:t>Опыт судебной экспертизы</a:t>
          </a:r>
          <a:endParaRPr lang="ru-RU"/>
        </a:p>
      </dgm:t>
    </dgm:pt>
    <dgm:pt modelId="{C5B48FD0-E892-4F81-9BB3-99EC2A07528D}" type="parTrans" cxnId="{EAB0B3F9-12FC-4E12-821A-E34ACBB38CB7}">
      <dgm:prSet/>
      <dgm:spPr/>
      <dgm:t>
        <a:bodyPr/>
        <a:lstStyle/>
        <a:p>
          <a:endParaRPr lang="ru-RU"/>
        </a:p>
      </dgm:t>
    </dgm:pt>
    <dgm:pt modelId="{6F8E18B5-6F6B-4762-8001-D7507800654E}" type="sibTrans" cxnId="{EAB0B3F9-12FC-4E12-821A-E34ACBB38CB7}">
      <dgm:prSet/>
      <dgm:spPr/>
      <dgm:t>
        <a:bodyPr/>
        <a:lstStyle/>
        <a:p>
          <a:endParaRPr lang="ru-RU"/>
        </a:p>
      </dgm:t>
    </dgm:pt>
    <dgm:pt modelId="{BD8F5D4B-56AD-4A0B-B4AD-D5C911A4A91A}">
      <dgm:prSet/>
      <dgm:spPr/>
      <dgm:t>
        <a:bodyPr/>
        <a:lstStyle/>
        <a:p>
          <a:pPr rtl="0"/>
          <a:r>
            <a:rPr lang="ru-RU" smtClean="0"/>
            <a:t>«Московские» компании</a:t>
          </a:r>
          <a:endParaRPr lang="ru-RU"/>
        </a:p>
      </dgm:t>
    </dgm:pt>
    <dgm:pt modelId="{2F17CFA3-3D8D-48AA-8D70-944A455FD66B}" type="parTrans" cxnId="{0E2EF65B-66BD-43CB-8C07-79DC3258134C}">
      <dgm:prSet/>
      <dgm:spPr/>
      <dgm:t>
        <a:bodyPr/>
        <a:lstStyle/>
        <a:p>
          <a:endParaRPr lang="ru-RU"/>
        </a:p>
      </dgm:t>
    </dgm:pt>
    <dgm:pt modelId="{A118C778-DD83-4DD7-A2DA-FCB7DA817FEF}" type="sibTrans" cxnId="{0E2EF65B-66BD-43CB-8C07-79DC3258134C}">
      <dgm:prSet/>
      <dgm:spPr/>
      <dgm:t>
        <a:bodyPr/>
        <a:lstStyle/>
        <a:p>
          <a:endParaRPr lang="ru-RU"/>
        </a:p>
      </dgm:t>
    </dgm:pt>
    <dgm:pt modelId="{AE372701-E139-451D-862F-57DE73E1B48C}" type="pres">
      <dgm:prSet presAssocID="{AB1D6CB3-71D6-4C73-B62C-39F3A069D9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89E533-2162-4098-86C0-B86289060015}" type="pres">
      <dgm:prSet presAssocID="{866A9999-AE1B-437F-AF38-AB6A18072A6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37F0A-F6C6-4252-B6BB-8F692296EB52}" type="pres">
      <dgm:prSet presAssocID="{C2A64AC3-1FFC-47EB-BB31-09A150134AE7}" presName="spacer" presStyleCnt="0"/>
      <dgm:spPr/>
    </dgm:pt>
    <dgm:pt modelId="{C326EF74-92EC-4DC2-8463-5E0512919405}" type="pres">
      <dgm:prSet presAssocID="{9D20372E-3C0B-4289-8828-2DE4156BB7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6331F-F75A-42F2-90ED-1DCA47198416}" type="pres">
      <dgm:prSet presAssocID="{C77EDA35-FC95-4227-BBE5-BC9964929578}" presName="spacer" presStyleCnt="0"/>
      <dgm:spPr/>
    </dgm:pt>
    <dgm:pt modelId="{B5A59D70-5B8A-4759-8104-E6DEBD95D29F}" type="pres">
      <dgm:prSet presAssocID="{166EE45A-C74C-4029-A568-697FF74FE28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1092F-3232-46B8-87E3-4C5ECE1AFD61}" type="pres">
      <dgm:prSet presAssocID="{7603E7BC-C438-43A6-B744-E3BFBFA94922}" presName="spacer" presStyleCnt="0"/>
      <dgm:spPr/>
    </dgm:pt>
    <dgm:pt modelId="{88A856B4-DB73-4C2A-9244-9A6107554F4F}" type="pres">
      <dgm:prSet presAssocID="{A45F2CBC-2C57-4FEE-A9FC-E989B65CAC8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98756-834B-4579-A9C0-F2C16F0BA100}" type="pres">
      <dgm:prSet presAssocID="{6F8E18B5-6F6B-4762-8001-D7507800654E}" presName="spacer" presStyleCnt="0"/>
      <dgm:spPr/>
    </dgm:pt>
    <dgm:pt modelId="{87A448D0-A4E6-46F0-BFB4-75B977DCED27}" type="pres">
      <dgm:prSet presAssocID="{BD8F5D4B-56AD-4A0B-B4AD-D5C911A4A91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B0A90-CA6B-4598-8E45-3D212AD47119}" type="presOf" srcId="{BD8F5D4B-56AD-4A0B-B4AD-D5C911A4A91A}" destId="{87A448D0-A4E6-46F0-BFB4-75B977DCED27}" srcOrd="0" destOrd="0" presId="urn:microsoft.com/office/officeart/2005/8/layout/vList2"/>
    <dgm:cxn modelId="{A3534E3D-3CAD-4D05-ADAD-20DCBA7F637B}" type="presOf" srcId="{AB1D6CB3-71D6-4C73-B62C-39F3A069D92A}" destId="{AE372701-E139-451D-862F-57DE73E1B48C}" srcOrd="0" destOrd="0" presId="urn:microsoft.com/office/officeart/2005/8/layout/vList2"/>
    <dgm:cxn modelId="{52C79076-0207-4DCD-9FDD-206CC760A190}" srcId="{AB1D6CB3-71D6-4C73-B62C-39F3A069D92A}" destId="{866A9999-AE1B-437F-AF38-AB6A18072A6D}" srcOrd="0" destOrd="0" parTransId="{A2FD7328-4C39-423E-AB9D-4D6C2759F2EB}" sibTransId="{C2A64AC3-1FFC-47EB-BB31-09A150134AE7}"/>
    <dgm:cxn modelId="{EAB0B3F9-12FC-4E12-821A-E34ACBB38CB7}" srcId="{AB1D6CB3-71D6-4C73-B62C-39F3A069D92A}" destId="{A45F2CBC-2C57-4FEE-A9FC-E989B65CAC8E}" srcOrd="3" destOrd="0" parTransId="{C5B48FD0-E892-4F81-9BB3-99EC2A07528D}" sibTransId="{6F8E18B5-6F6B-4762-8001-D7507800654E}"/>
    <dgm:cxn modelId="{0E2EF65B-66BD-43CB-8C07-79DC3258134C}" srcId="{AB1D6CB3-71D6-4C73-B62C-39F3A069D92A}" destId="{BD8F5D4B-56AD-4A0B-B4AD-D5C911A4A91A}" srcOrd="4" destOrd="0" parTransId="{2F17CFA3-3D8D-48AA-8D70-944A455FD66B}" sibTransId="{A118C778-DD83-4DD7-A2DA-FCB7DA817FEF}"/>
    <dgm:cxn modelId="{D3D6203E-8EE9-496B-8B48-7017A4EC3252}" srcId="{AB1D6CB3-71D6-4C73-B62C-39F3A069D92A}" destId="{9D20372E-3C0B-4289-8828-2DE4156BB78F}" srcOrd="1" destOrd="0" parTransId="{AD0B63F8-A9C9-4AE1-9F26-490428F57962}" sibTransId="{C77EDA35-FC95-4227-BBE5-BC9964929578}"/>
    <dgm:cxn modelId="{9B956AF3-419F-45FE-84A6-EDB6F4DE3CB3}" type="presOf" srcId="{9D20372E-3C0B-4289-8828-2DE4156BB78F}" destId="{C326EF74-92EC-4DC2-8463-5E0512919405}" srcOrd="0" destOrd="0" presId="urn:microsoft.com/office/officeart/2005/8/layout/vList2"/>
    <dgm:cxn modelId="{5ED73576-BF4F-473E-B93D-BDF5C5390BD3}" type="presOf" srcId="{166EE45A-C74C-4029-A568-697FF74FE286}" destId="{B5A59D70-5B8A-4759-8104-E6DEBD95D29F}" srcOrd="0" destOrd="0" presId="urn:microsoft.com/office/officeart/2005/8/layout/vList2"/>
    <dgm:cxn modelId="{86C42B96-A25A-491C-B2B5-0DCA24852CF5}" type="presOf" srcId="{A45F2CBC-2C57-4FEE-A9FC-E989B65CAC8E}" destId="{88A856B4-DB73-4C2A-9244-9A6107554F4F}" srcOrd="0" destOrd="0" presId="urn:microsoft.com/office/officeart/2005/8/layout/vList2"/>
    <dgm:cxn modelId="{621B9B20-B3BD-449A-B41B-FE25BCA14116}" type="presOf" srcId="{866A9999-AE1B-437F-AF38-AB6A18072A6D}" destId="{9C89E533-2162-4098-86C0-B86289060015}" srcOrd="0" destOrd="0" presId="urn:microsoft.com/office/officeart/2005/8/layout/vList2"/>
    <dgm:cxn modelId="{2423FE2F-6176-4E13-B2A1-FA1EFD51DAD7}" srcId="{AB1D6CB3-71D6-4C73-B62C-39F3A069D92A}" destId="{166EE45A-C74C-4029-A568-697FF74FE286}" srcOrd="2" destOrd="0" parTransId="{8394FE53-05FC-4B0A-A5A4-15551DF9FD02}" sibTransId="{7603E7BC-C438-43A6-B744-E3BFBFA94922}"/>
    <dgm:cxn modelId="{519A21EC-C9FC-4400-8A71-19E63E7F3A64}" type="presParOf" srcId="{AE372701-E139-451D-862F-57DE73E1B48C}" destId="{9C89E533-2162-4098-86C0-B86289060015}" srcOrd="0" destOrd="0" presId="urn:microsoft.com/office/officeart/2005/8/layout/vList2"/>
    <dgm:cxn modelId="{4A9BEE76-A90E-4555-8C30-8EDC2E547715}" type="presParOf" srcId="{AE372701-E139-451D-862F-57DE73E1B48C}" destId="{91F37F0A-F6C6-4252-B6BB-8F692296EB52}" srcOrd="1" destOrd="0" presId="urn:microsoft.com/office/officeart/2005/8/layout/vList2"/>
    <dgm:cxn modelId="{4FB96414-9DE4-4598-91F3-A61BD96F11EB}" type="presParOf" srcId="{AE372701-E139-451D-862F-57DE73E1B48C}" destId="{C326EF74-92EC-4DC2-8463-5E0512919405}" srcOrd="2" destOrd="0" presId="urn:microsoft.com/office/officeart/2005/8/layout/vList2"/>
    <dgm:cxn modelId="{1A2EFAE1-08B3-4F84-A775-EC43333240A6}" type="presParOf" srcId="{AE372701-E139-451D-862F-57DE73E1B48C}" destId="{21D6331F-F75A-42F2-90ED-1DCA47198416}" srcOrd="3" destOrd="0" presId="urn:microsoft.com/office/officeart/2005/8/layout/vList2"/>
    <dgm:cxn modelId="{87BD7B99-560F-47FD-85D2-6EFDA9CB3B69}" type="presParOf" srcId="{AE372701-E139-451D-862F-57DE73E1B48C}" destId="{B5A59D70-5B8A-4759-8104-E6DEBD95D29F}" srcOrd="4" destOrd="0" presId="urn:microsoft.com/office/officeart/2005/8/layout/vList2"/>
    <dgm:cxn modelId="{A49DBA7C-A93F-4A39-873A-E28E6675431C}" type="presParOf" srcId="{AE372701-E139-451D-862F-57DE73E1B48C}" destId="{9D51092F-3232-46B8-87E3-4C5ECE1AFD61}" srcOrd="5" destOrd="0" presId="urn:microsoft.com/office/officeart/2005/8/layout/vList2"/>
    <dgm:cxn modelId="{EF1CD964-D4C8-4A53-8F92-C2A22ED887FA}" type="presParOf" srcId="{AE372701-E139-451D-862F-57DE73E1B48C}" destId="{88A856B4-DB73-4C2A-9244-9A6107554F4F}" srcOrd="6" destOrd="0" presId="urn:microsoft.com/office/officeart/2005/8/layout/vList2"/>
    <dgm:cxn modelId="{39689A3B-4783-4054-9563-B06C04F2AB0D}" type="presParOf" srcId="{AE372701-E139-451D-862F-57DE73E1B48C}" destId="{34698756-834B-4579-A9C0-F2C16F0BA100}" srcOrd="7" destOrd="0" presId="urn:microsoft.com/office/officeart/2005/8/layout/vList2"/>
    <dgm:cxn modelId="{60D2DB46-ADBB-4557-A7F8-353DB924965D}" type="presParOf" srcId="{AE372701-E139-451D-862F-57DE73E1B48C}" destId="{87A448D0-A4E6-46F0-BFB4-75B977DCED2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BBA6A-AB01-42A6-976A-B852DD677E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30DE2D2-B5C4-42D4-A364-9AE8921338A3}">
      <dgm:prSet/>
      <dgm:spPr/>
      <dgm:t>
        <a:bodyPr/>
        <a:lstStyle/>
        <a:p>
          <a:pPr rtl="0"/>
          <a:r>
            <a:rPr lang="ru-RU" smtClean="0"/>
            <a:t>Стаж работы по специальности, должность</a:t>
          </a:r>
          <a:endParaRPr lang="ru-RU"/>
        </a:p>
      </dgm:t>
    </dgm:pt>
    <dgm:pt modelId="{B3AED480-14E2-4537-AB69-6BB7D4E2BF9D}" type="parTrans" cxnId="{16E75E3E-C5A7-4D33-BA6D-C23E4CBA6D86}">
      <dgm:prSet/>
      <dgm:spPr/>
      <dgm:t>
        <a:bodyPr/>
        <a:lstStyle/>
        <a:p>
          <a:endParaRPr lang="ru-RU"/>
        </a:p>
      </dgm:t>
    </dgm:pt>
    <dgm:pt modelId="{BB10A6E6-8130-4118-9207-1A82DBC8F2D3}" type="sibTrans" cxnId="{16E75E3E-C5A7-4D33-BA6D-C23E4CBA6D86}">
      <dgm:prSet/>
      <dgm:spPr/>
      <dgm:t>
        <a:bodyPr/>
        <a:lstStyle/>
        <a:p>
          <a:endParaRPr lang="ru-RU"/>
        </a:p>
      </dgm:t>
    </dgm:pt>
    <dgm:pt modelId="{5700A04E-CC1C-4BCE-8A35-98AEC51BCEEC}">
      <dgm:prSet/>
      <dgm:spPr/>
      <dgm:t>
        <a:bodyPr/>
        <a:lstStyle/>
        <a:p>
          <a:pPr rtl="0"/>
          <a:r>
            <a:rPr lang="ru-RU" smtClean="0"/>
            <a:t>Опыт аналогичных проектов</a:t>
          </a:r>
          <a:endParaRPr lang="ru-RU"/>
        </a:p>
      </dgm:t>
    </dgm:pt>
    <dgm:pt modelId="{E2376242-BB7A-4A19-A036-80B6AAB03255}" type="parTrans" cxnId="{06B4216E-1E45-44DB-8639-382EB7A2D602}">
      <dgm:prSet/>
      <dgm:spPr/>
      <dgm:t>
        <a:bodyPr/>
        <a:lstStyle/>
        <a:p>
          <a:endParaRPr lang="ru-RU"/>
        </a:p>
      </dgm:t>
    </dgm:pt>
    <dgm:pt modelId="{58E8206D-A04F-4E32-9E6D-566FDA7A2E1D}" type="sibTrans" cxnId="{06B4216E-1E45-44DB-8639-382EB7A2D602}">
      <dgm:prSet/>
      <dgm:spPr/>
      <dgm:t>
        <a:bodyPr/>
        <a:lstStyle/>
        <a:p>
          <a:endParaRPr lang="ru-RU"/>
        </a:p>
      </dgm:t>
    </dgm:pt>
    <dgm:pt modelId="{2311F29C-DDE6-46B3-A7BB-813B80580278}">
      <dgm:prSet/>
      <dgm:spPr/>
      <dgm:t>
        <a:bodyPr/>
        <a:lstStyle/>
        <a:p>
          <a:pPr rtl="0"/>
          <a:r>
            <a:rPr lang="ru-RU" smtClean="0"/>
            <a:t>Опыт судебной экспертизы</a:t>
          </a:r>
          <a:endParaRPr lang="ru-RU"/>
        </a:p>
      </dgm:t>
    </dgm:pt>
    <dgm:pt modelId="{A32A61FF-E787-42B9-B84D-EBE4B609031F}" type="parTrans" cxnId="{1CA94FBF-6464-4785-84D6-EA0DB4EE7A1A}">
      <dgm:prSet/>
      <dgm:spPr/>
      <dgm:t>
        <a:bodyPr/>
        <a:lstStyle/>
        <a:p>
          <a:endParaRPr lang="ru-RU"/>
        </a:p>
      </dgm:t>
    </dgm:pt>
    <dgm:pt modelId="{C844D5CB-8978-4F07-ABC9-62217A09F962}" type="sibTrans" cxnId="{1CA94FBF-6464-4785-84D6-EA0DB4EE7A1A}">
      <dgm:prSet/>
      <dgm:spPr/>
      <dgm:t>
        <a:bodyPr/>
        <a:lstStyle/>
        <a:p>
          <a:endParaRPr lang="ru-RU"/>
        </a:p>
      </dgm:t>
    </dgm:pt>
    <dgm:pt modelId="{2337F81A-36CE-4E86-A91C-1CD0518199D9}">
      <dgm:prSet/>
      <dgm:spPr/>
      <dgm:t>
        <a:bodyPr/>
        <a:lstStyle/>
        <a:p>
          <a:pPr rtl="0"/>
          <a:r>
            <a:rPr lang="ru-RU" smtClean="0"/>
            <a:t>Дипломы, сертификаты, аттестаты, свидетельства</a:t>
          </a:r>
          <a:endParaRPr lang="ru-RU"/>
        </a:p>
      </dgm:t>
    </dgm:pt>
    <dgm:pt modelId="{89EF9AE7-AEFD-4AAD-B82A-58E5683AC1FC}" type="parTrans" cxnId="{DD9EA131-14E7-477C-9216-0DCB0B7E73D7}">
      <dgm:prSet/>
      <dgm:spPr/>
      <dgm:t>
        <a:bodyPr/>
        <a:lstStyle/>
        <a:p>
          <a:endParaRPr lang="ru-RU"/>
        </a:p>
      </dgm:t>
    </dgm:pt>
    <dgm:pt modelId="{A701E361-A96C-4B27-8B73-FC507FCBB6BB}" type="sibTrans" cxnId="{DD9EA131-14E7-477C-9216-0DCB0B7E73D7}">
      <dgm:prSet/>
      <dgm:spPr/>
      <dgm:t>
        <a:bodyPr/>
        <a:lstStyle/>
        <a:p>
          <a:endParaRPr lang="ru-RU"/>
        </a:p>
      </dgm:t>
    </dgm:pt>
    <dgm:pt modelId="{B36B17C9-8494-4ECE-8E87-9A7A889BBFB3}">
      <dgm:prSet/>
      <dgm:spPr/>
      <dgm:t>
        <a:bodyPr/>
        <a:lstStyle/>
        <a:p>
          <a:pPr rtl="0"/>
          <a:r>
            <a:rPr lang="ru-RU" smtClean="0"/>
            <a:t>Квалификационные аттестаты</a:t>
          </a:r>
          <a:endParaRPr lang="ru-RU"/>
        </a:p>
      </dgm:t>
    </dgm:pt>
    <dgm:pt modelId="{851C23C3-F9AD-4749-AE3E-D3C41CEC7411}" type="parTrans" cxnId="{281D52CF-FC54-4E79-831E-A4E230B92097}">
      <dgm:prSet/>
      <dgm:spPr/>
      <dgm:t>
        <a:bodyPr/>
        <a:lstStyle/>
        <a:p>
          <a:endParaRPr lang="ru-RU"/>
        </a:p>
      </dgm:t>
    </dgm:pt>
    <dgm:pt modelId="{CB7AA7F7-584C-495F-B020-661AD58277C4}" type="sibTrans" cxnId="{281D52CF-FC54-4E79-831E-A4E230B92097}">
      <dgm:prSet/>
      <dgm:spPr/>
      <dgm:t>
        <a:bodyPr/>
        <a:lstStyle/>
        <a:p>
          <a:endParaRPr lang="ru-RU"/>
        </a:p>
      </dgm:t>
    </dgm:pt>
    <dgm:pt modelId="{4687DD21-EB02-4E86-9017-E400DF38A986}">
      <dgm:prSet/>
      <dgm:spPr/>
      <dgm:t>
        <a:bodyPr/>
        <a:lstStyle/>
        <a:p>
          <a:pPr rtl="0"/>
          <a:r>
            <a:rPr lang="ru-RU" smtClean="0"/>
            <a:t>Членство в профессиональных организациях, СРО</a:t>
          </a:r>
          <a:endParaRPr lang="ru-RU"/>
        </a:p>
      </dgm:t>
    </dgm:pt>
    <dgm:pt modelId="{00780F70-0506-45D4-A245-A1C493436851}" type="parTrans" cxnId="{4EFDCFC8-F46B-4788-BF44-396EDB993381}">
      <dgm:prSet/>
      <dgm:spPr/>
      <dgm:t>
        <a:bodyPr/>
        <a:lstStyle/>
        <a:p>
          <a:endParaRPr lang="ru-RU"/>
        </a:p>
      </dgm:t>
    </dgm:pt>
    <dgm:pt modelId="{46784962-6C03-4E8C-8885-294E0D457E18}" type="sibTrans" cxnId="{4EFDCFC8-F46B-4788-BF44-396EDB993381}">
      <dgm:prSet/>
      <dgm:spPr/>
      <dgm:t>
        <a:bodyPr/>
        <a:lstStyle/>
        <a:p>
          <a:endParaRPr lang="ru-RU"/>
        </a:p>
      </dgm:t>
    </dgm:pt>
    <dgm:pt modelId="{4F05B60E-8C96-431F-BAC5-FBF504E2BFD1}">
      <dgm:prSet/>
      <dgm:spPr/>
      <dgm:t>
        <a:bodyPr/>
        <a:lstStyle/>
        <a:p>
          <a:pPr rtl="0"/>
          <a:r>
            <a:rPr lang="ru-RU" smtClean="0"/>
            <a:t>Статус эксперта СРО</a:t>
          </a:r>
          <a:endParaRPr lang="ru-RU"/>
        </a:p>
      </dgm:t>
    </dgm:pt>
    <dgm:pt modelId="{70D41DF0-A845-4D22-BCA0-F85429120FAE}" type="parTrans" cxnId="{F453F2E0-3244-4015-B3B3-55D8E0A71868}">
      <dgm:prSet/>
      <dgm:spPr/>
      <dgm:t>
        <a:bodyPr/>
        <a:lstStyle/>
        <a:p>
          <a:endParaRPr lang="ru-RU"/>
        </a:p>
      </dgm:t>
    </dgm:pt>
    <dgm:pt modelId="{0ACD3F31-10CF-4E39-AB61-3C9A544AA7D8}" type="sibTrans" cxnId="{F453F2E0-3244-4015-B3B3-55D8E0A71868}">
      <dgm:prSet/>
      <dgm:spPr/>
      <dgm:t>
        <a:bodyPr/>
        <a:lstStyle/>
        <a:p>
          <a:endParaRPr lang="ru-RU"/>
        </a:p>
      </dgm:t>
    </dgm:pt>
    <dgm:pt modelId="{49E4C83A-B528-4FBA-98ED-EE2F28B8E402}">
      <dgm:prSet/>
      <dgm:spPr/>
      <dgm:t>
        <a:bodyPr/>
        <a:lstStyle/>
        <a:p>
          <a:pPr rtl="0"/>
          <a:r>
            <a:rPr lang="ru-RU" smtClean="0"/>
            <a:t>Ученая степень,  публикации</a:t>
          </a:r>
          <a:endParaRPr lang="ru-RU"/>
        </a:p>
      </dgm:t>
    </dgm:pt>
    <dgm:pt modelId="{F2B82B97-2D62-4712-BE0A-DF48ED1A2E10}" type="parTrans" cxnId="{B19343DE-B2DE-4B49-9417-B2DB82BD18BA}">
      <dgm:prSet/>
      <dgm:spPr/>
      <dgm:t>
        <a:bodyPr/>
        <a:lstStyle/>
        <a:p>
          <a:endParaRPr lang="ru-RU"/>
        </a:p>
      </dgm:t>
    </dgm:pt>
    <dgm:pt modelId="{5ECF867A-ACAC-4F84-A5F8-92EC63B37F2F}" type="sibTrans" cxnId="{B19343DE-B2DE-4B49-9417-B2DB82BD18BA}">
      <dgm:prSet/>
      <dgm:spPr/>
      <dgm:t>
        <a:bodyPr/>
        <a:lstStyle/>
        <a:p>
          <a:endParaRPr lang="ru-RU"/>
        </a:p>
      </dgm:t>
    </dgm:pt>
    <dgm:pt modelId="{55B730E8-8ED9-4493-9EC0-5F65656DF3B1}" type="pres">
      <dgm:prSet presAssocID="{337BBA6A-AB01-42A6-976A-B852DD677E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517B3-28C5-473C-AB47-65073FBB6681}" type="pres">
      <dgm:prSet presAssocID="{F30DE2D2-B5C4-42D4-A364-9AE8921338A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19907-CA7E-477D-ADFC-61A9D5564AB5}" type="pres">
      <dgm:prSet presAssocID="{BB10A6E6-8130-4118-9207-1A82DBC8F2D3}" presName="spacer" presStyleCnt="0"/>
      <dgm:spPr/>
    </dgm:pt>
    <dgm:pt modelId="{3F245200-DFBC-4549-8C2A-AD34F5A5BF9F}" type="pres">
      <dgm:prSet presAssocID="{5700A04E-CC1C-4BCE-8A35-98AEC51BCEE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576DC-25EA-47A1-8D2D-E5EEA932C812}" type="pres">
      <dgm:prSet presAssocID="{58E8206D-A04F-4E32-9E6D-566FDA7A2E1D}" presName="spacer" presStyleCnt="0"/>
      <dgm:spPr/>
    </dgm:pt>
    <dgm:pt modelId="{2FB23225-5343-4BB2-B44C-306CFDEA82DE}" type="pres">
      <dgm:prSet presAssocID="{2311F29C-DDE6-46B3-A7BB-813B8058027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5396A-2D1E-4B67-BDAA-A23DF2E21F6B}" type="pres">
      <dgm:prSet presAssocID="{C844D5CB-8978-4F07-ABC9-62217A09F962}" presName="spacer" presStyleCnt="0"/>
      <dgm:spPr/>
    </dgm:pt>
    <dgm:pt modelId="{A49812B5-D7E8-4519-B6A7-A104AAE73723}" type="pres">
      <dgm:prSet presAssocID="{2337F81A-36CE-4E86-A91C-1CD0518199D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0464E-CC8E-437A-9857-9AF9767F128B}" type="pres">
      <dgm:prSet presAssocID="{A701E361-A96C-4B27-8B73-FC507FCBB6BB}" presName="spacer" presStyleCnt="0"/>
      <dgm:spPr/>
    </dgm:pt>
    <dgm:pt modelId="{53BB5CC5-DF30-40BE-A91D-945A9B54DC04}" type="pres">
      <dgm:prSet presAssocID="{B36B17C9-8494-4ECE-8E87-9A7A889BBFB3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2B5DF-0D1F-40E7-86ED-4EED24170679}" type="pres">
      <dgm:prSet presAssocID="{CB7AA7F7-584C-495F-B020-661AD58277C4}" presName="spacer" presStyleCnt="0"/>
      <dgm:spPr/>
    </dgm:pt>
    <dgm:pt modelId="{348162C8-A6DD-4248-A446-0C4837FCBD5C}" type="pres">
      <dgm:prSet presAssocID="{4687DD21-EB02-4E86-9017-E400DF38A98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EDD71-8BFE-46F0-8E22-41310771F84B}" type="pres">
      <dgm:prSet presAssocID="{46784962-6C03-4E8C-8885-294E0D457E18}" presName="spacer" presStyleCnt="0"/>
      <dgm:spPr/>
    </dgm:pt>
    <dgm:pt modelId="{778DECE6-CF93-4527-A4C6-0928B4EDB04C}" type="pres">
      <dgm:prSet presAssocID="{4F05B60E-8C96-431F-BAC5-FBF504E2BFD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CC017-6D52-439D-9078-63F6F3F67533}" type="pres">
      <dgm:prSet presAssocID="{0ACD3F31-10CF-4E39-AB61-3C9A544AA7D8}" presName="spacer" presStyleCnt="0"/>
      <dgm:spPr/>
    </dgm:pt>
    <dgm:pt modelId="{4071BADB-5EC5-44E3-BD3F-C044581B6915}" type="pres">
      <dgm:prSet presAssocID="{49E4C83A-B528-4FBA-98ED-EE2F28B8E40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FA2BF-E522-414E-8D46-F177FFF49E88}" type="presOf" srcId="{F30DE2D2-B5C4-42D4-A364-9AE8921338A3}" destId="{13D517B3-28C5-473C-AB47-65073FBB6681}" srcOrd="0" destOrd="0" presId="urn:microsoft.com/office/officeart/2005/8/layout/vList2"/>
    <dgm:cxn modelId="{4EFDCFC8-F46B-4788-BF44-396EDB993381}" srcId="{337BBA6A-AB01-42A6-976A-B852DD677E28}" destId="{4687DD21-EB02-4E86-9017-E400DF38A986}" srcOrd="5" destOrd="0" parTransId="{00780F70-0506-45D4-A245-A1C493436851}" sibTransId="{46784962-6C03-4E8C-8885-294E0D457E18}"/>
    <dgm:cxn modelId="{B56DE793-F5F0-442B-8B14-26F50F3D2BEE}" type="presOf" srcId="{49E4C83A-B528-4FBA-98ED-EE2F28B8E402}" destId="{4071BADB-5EC5-44E3-BD3F-C044581B6915}" srcOrd="0" destOrd="0" presId="urn:microsoft.com/office/officeart/2005/8/layout/vList2"/>
    <dgm:cxn modelId="{E77E1566-EC1D-4621-BC6A-67D47B30A856}" type="presOf" srcId="{4F05B60E-8C96-431F-BAC5-FBF504E2BFD1}" destId="{778DECE6-CF93-4527-A4C6-0928B4EDB04C}" srcOrd="0" destOrd="0" presId="urn:microsoft.com/office/officeart/2005/8/layout/vList2"/>
    <dgm:cxn modelId="{3D4C392F-6BC8-421B-B828-3860508D3C23}" type="presOf" srcId="{4687DD21-EB02-4E86-9017-E400DF38A986}" destId="{348162C8-A6DD-4248-A446-0C4837FCBD5C}" srcOrd="0" destOrd="0" presId="urn:microsoft.com/office/officeart/2005/8/layout/vList2"/>
    <dgm:cxn modelId="{3E2A2DD2-B62D-4524-9BD2-505C4E23E9D6}" type="presOf" srcId="{2311F29C-DDE6-46B3-A7BB-813B80580278}" destId="{2FB23225-5343-4BB2-B44C-306CFDEA82DE}" srcOrd="0" destOrd="0" presId="urn:microsoft.com/office/officeart/2005/8/layout/vList2"/>
    <dgm:cxn modelId="{DD9EA131-14E7-477C-9216-0DCB0B7E73D7}" srcId="{337BBA6A-AB01-42A6-976A-B852DD677E28}" destId="{2337F81A-36CE-4E86-A91C-1CD0518199D9}" srcOrd="3" destOrd="0" parTransId="{89EF9AE7-AEFD-4AAD-B82A-58E5683AC1FC}" sibTransId="{A701E361-A96C-4B27-8B73-FC507FCBB6BB}"/>
    <dgm:cxn modelId="{E8EF3ED9-EF5D-4752-93B9-40B417B4F47D}" type="presOf" srcId="{5700A04E-CC1C-4BCE-8A35-98AEC51BCEEC}" destId="{3F245200-DFBC-4549-8C2A-AD34F5A5BF9F}" srcOrd="0" destOrd="0" presId="urn:microsoft.com/office/officeart/2005/8/layout/vList2"/>
    <dgm:cxn modelId="{281D52CF-FC54-4E79-831E-A4E230B92097}" srcId="{337BBA6A-AB01-42A6-976A-B852DD677E28}" destId="{B36B17C9-8494-4ECE-8E87-9A7A889BBFB3}" srcOrd="4" destOrd="0" parTransId="{851C23C3-F9AD-4749-AE3E-D3C41CEC7411}" sibTransId="{CB7AA7F7-584C-495F-B020-661AD58277C4}"/>
    <dgm:cxn modelId="{F453F2E0-3244-4015-B3B3-55D8E0A71868}" srcId="{337BBA6A-AB01-42A6-976A-B852DD677E28}" destId="{4F05B60E-8C96-431F-BAC5-FBF504E2BFD1}" srcOrd="6" destOrd="0" parTransId="{70D41DF0-A845-4D22-BCA0-F85429120FAE}" sibTransId="{0ACD3F31-10CF-4E39-AB61-3C9A544AA7D8}"/>
    <dgm:cxn modelId="{1CA94FBF-6464-4785-84D6-EA0DB4EE7A1A}" srcId="{337BBA6A-AB01-42A6-976A-B852DD677E28}" destId="{2311F29C-DDE6-46B3-A7BB-813B80580278}" srcOrd="2" destOrd="0" parTransId="{A32A61FF-E787-42B9-B84D-EBE4B609031F}" sibTransId="{C844D5CB-8978-4F07-ABC9-62217A09F962}"/>
    <dgm:cxn modelId="{4ED07D8F-2282-49FA-8E96-41EF4E2E7DC0}" type="presOf" srcId="{337BBA6A-AB01-42A6-976A-B852DD677E28}" destId="{55B730E8-8ED9-4493-9EC0-5F65656DF3B1}" srcOrd="0" destOrd="0" presId="urn:microsoft.com/office/officeart/2005/8/layout/vList2"/>
    <dgm:cxn modelId="{16E75E3E-C5A7-4D33-BA6D-C23E4CBA6D86}" srcId="{337BBA6A-AB01-42A6-976A-B852DD677E28}" destId="{F30DE2D2-B5C4-42D4-A364-9AE8921338A3}" srcOrd="0" destOrd="0" parTransId="{B3AED480-14E2-4537-AB69-6BB7D4E2BF9D}" sibTransId="{BB10A6E6-8130-4118-9207-1A82DBC8F2D3}"/>
    <dgm:cxn modelId="{06B4216E-1E45-44DB-8639-382EB7A2D602}" srcId="{337BBA6A-AB01-42A6-976A-B852DD677E28}" destId="{5700A04E-CC1C-4BCE-8A35-98AEC51BCEEC}" srcOrd="1" destOrd="0" parTransId="{E2376242-BB7A-4A19-A036-80B6AAB03255}" sibTransId="{58E8206D-A04F-4E32-9E6D-566FDA7A2E1D}"/>
    <dgm:cxn modelId="{2BD3A4A1-F680-45D7-B38E-353FE5E69308}" type="presOf" srcId="{B36B17C9-8494-4ECE-8E87-9A7A889BBFB3}" destId="{53BB5CC5-DF30-40BE-A91D-945A9B54DC04}" srcOrd="0" destOrd="0" presId="urn:microsoft.com/office/officeart/2005/8/layout/vList2"/>
    <dgm:cxn modelId="{B19343DE-B2DE-4B49-9417-B2DB82BD18BA}" srcId="{337BBA6A-AB01-42A6-976A-B852DD677E28}" destId="{49E4C83A-B528-4FBA-98ED-EE2F28B8E402}" srcOrd="7" destOrd="0" parTransId="{F2B82B97-2D62-4712-BE0A-DF48ED1A2E10}" sibTransId="{5ECF867A-ACAC-4F84-A5F8-92EC63B37F2F}"/>
    <dgm:cxn modelId="{B9BBFC1C-BD6E-447C-A0D0-C8265C9243BB}" type="presOf" srcId="{2337F81A-36CE-4E86-A91C-1CD0518199D9}" destId="{A49812B5-D7E8-4519-B6A7-A104AAE73723}" srcOrd="0" destOrd="0" presId="urn:microsoft.com/office/officeart/2005/8/layout/vList2"/>
    <dgm:cxn modelId="{573D0265-8F4D-4FBC-98FF-58E6CBF18D8E}" type="presParOf" srcId="{55B730E8-8ED9-4493-9EC0-5F65656DF3B1}" destId="{13D517B3-28C5-473C-AB47-65073FBB6681}" srcOrd="0" destOrd="0" presId="urn:microsoft.com/office/officeart/2005/8/layout/vList2"/>
    <dgm:cxn modelId="{9AB76022-5263-40E8-9A79-42B9F4D60E3F}" type="presParOf" srcId="{55B730E8-8ED9-4493-9EC0-5F65656DF3B1}" destId="{E9019907-CA7E-477D-ADFC-61A9D5564AB5}" srcOrd="1" destOrd="0" presId="urn:microsoft.com/office/officeart/2005/8/layout/vList2"/>
    <dgm:cxn modelId="{D7CA112D-563E-42DA-AEA2-30B971B23E7A}" type="presParOf" srcId="{55B730E8-8ED9-4493-9EC0-5F65656DF3B1}" destId="{3F245200-DFBC-4549-8C2A-AD34F5A5BF9F}" srcOrd="2" destOrd="0" presId="urn:microsoft.com/office/officeart/2005/8/layout/vList2"/>
    <dgm:cxn modelId="{B20F1DD9-D383-4CE0-B67F-E8A5D91210E0}" type="presParOf" srcId="{55B730E8-8ED9-4493-9EC0-5F65656DF3B1}" destId="{6D0576DC-25EA-47A1-8D2D-E5EEA932C812}" srcOrd="3" destOrd="0" presId="urn:microsoft.com/office/officeart/2005/8/layout/vList2"/>
    <dgm:cxn modelId="{884F0BCD-A131-4A0F-9E4C-99FDDF28F536}" type="presParOf" srcId="{55B730E8-8ED9-4493-9EC0-5F65656DF3B1}" destId="{2FB23225-5343-4BB2-B44C-306CFDEA82DE}" srcOrd="4" destOrd="0" presId="urn:microsoft.com/office/officeart/2005/8/layout/vList2"/>
    <dgm:cxn modelId="{090872C2-8F14-47DD-B2F1-EBFB4581C371}" type="presParOf" srcId="{55B730E8-8ED9-4493-9EC0-5F65656DF3B1}" destId="{A0B5396A-2D1E-4B67-BDAA-A23DF2E21F6B}" srcOrd="5" destOrd="0" presId="urn:microsoft.com/office/officeart/2005/8/layout/vList2"/>
    <dgm:cxn modelId="{45327473-FB04-46B7-B6B4-68D2F5D7847C}" type="presParOf" srcId="{55B730E8-8ED9-4493-9EC0-5F65656DF3B1}" destId="{A49812B5-D7E8-4519-B6A7-A104AAE73723}" srcOrd="6" destOrd="0" presId="urn:microsoft.com/office/officeart/2005/8/layout/vList2"/>
    <dgm:cxn modelId="{7537FFFF-B9CC-4ADA-A905-F8A0B22DAEC1}" type="presParOf" srcId="{55B730E8-8ED9-4493-9EC0-5F65656DF3B1}" destId="{FC30464E-CC8E-437A-9857-9AF9767F128B}" srcOrd="7" destOrd="0" presId="urn:microsoft.com/office/officeart/2005/8/layout/vList2"/>
    <dgm:cxn modelId="{88797CA8-1585-4F89-905F-45ABEF53B8C6}" type="presParOf" srcId="{55B730E8-8ED9-4493-9EC0-5F65656DF3B1}" destId="{53BB5CC5-DF30-40BE-A91D-945A9B54DC04}" srcOrd="8" destOrd="0" presId="urn:microsoft.com/office/officeart/2005/8/layout/vList2"/>
    <dgm:cxn modelId="{B14450D8-3265-4EB7-B271-5A29685A86BD}" type="presParOf" srcId="{55B730E8-8ED9-4493-9EC0-5F65656DF3B1}" destId="{D182B5DF-0D1F-40E7-86ED-4EED24170679}" srcOrd="9" destOrd="0" presId="urn:microsoft.com/office/officeart/2005/8/layout/vList2"/>
    <dgm:cxn modelId="{4A5647A3-7989-4E5B-AC0F-0D4F50B6B48A}" type="presParOf" srcId="{55B730E8-8ED9-4493-9EC0-5F65656DF3B1}" destId="{348162C8-A6DD-4248-A446-0C4837FCBD5C}" srcOrd="10" destOrd="0" presId="urn:microsoft.com/office/officeart/2005/8/layout/vList2"/>
    <dgm:cxn modelId="{F790AF97-D402-41FC-8297-A3925840297D}" type="presParOf" srcId="{55B730E8-8ED9-4493-9EC0-5F65656DF3B1}" destId="{408EDD71-8BFE-46F0-8E22-41310771F84B}" srcOrd="11" destOrd="0" presId="urn:microsoft.com/office/officeart/2005/8/layout/vList2"/>
    <dgm:cxn modelId="{9DC09328-2DB7-44EE-AADF-4A3A702E2BE4}" type="presParOf" srcId="{55B730E8-8ED9-4493-9EC0-5F65656DF3B1}" destId="{778DECE6-CF93-4527-A4C6-0928B4EDB04C}" srcOrd="12" destOrd="0" presId="urn:microsoft.com/office/officeart/2005/8/layout/vList2"/>
    <dgm:cxn modelId="{0DBC618F-F858-41FE-A2F4-684A08C28F64}" type="presParOf" srcId="{55B730E8-8ED9-4493-9EC0-5F65656DF3B1}" destId="{C0ECC017-6D52-439D-9078-63F6F3F67533}" srcOrd="13" destOrd="0" presId="urn:microsoft.com/office/officeart/2005/8/layout/vList2"/>
    <dgm:cxn modelId="{BB7050C4-1247-4523-AC1A-84FF55683C95}" type="presParOf" srcId="{55B730E8-8ED9-4493-9EC0-5F65656DF3B1}" destId="{4071BADB-5EC5-44E3-BD3F-C044581B691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D4A201-AE09-44CA-8182-16EC8CE400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656925F-D957-4798-BF5C-32588D3778D1}">
      <dgm:prSet/>
      <dgm:spPr/>
      <dgm:t>
        <a:bodyPr/>
        <a:lstStyle/>
        <a:p>
          <a:pPr rtl="0"/>
          <a:r>
            <a:rPr lang="ru-RU" b="1" smtClean="0"/>
            <a:t>Дисциплинарные взыскания</a:t>
          </a:r>
          <a:r>
            <a:rPr lang="en-US" b="1" smtClean="0"/>
            <a:t> (</a:t>
          </a:r>
          <a:r>
            <a:rPr lang="ru-RU" b="1" smtClean="0"/>
            <a:t>сайт СРО</a:t>
          </a:r>
          <a:r>
            <a:rPr lang="en-US" b="1" smtClean="0"/>
            <a:t>)</a:t>
          </a:r>
          <a:endParaRPr lang="ru-RU"/>
        </a:p>
      </dgm:t>
    </dgm:pt>
    <dgm:pt modelId="{84392FDB-DDAD-4439-8F83-EB68CEA52E0B}" type="parTrans" cxnId="{08BF8E35-1139-439A-A2A1-D2E53CD9DBFB}">
      <dgm:prSet/>
      <dgm:spPr/>
      <dgm:t>
        <a:bodyPr/>
        <a:lstStyle/>
        <a:p>
          <a:endParaRPr lang="ru-RU"/>
        </a:p>
      </dgm:t>
    </dgm:pt>
    <dgm:pt modelId="{30A4EF37-33AC-4CDD-BD83-B7C14B13AA38}" type="sibTrans" cxnId="{08BF8E35-1139-439A-A2A1-D2E53CD9DBFB}">
      <dgm:prSet/>
      <dgm:spPr/>
      <dgm:t>
        <a:bodyPr/>
        <a:lstStyle/>
        <a:p>
          <a:endParaRPr lang="ru-RU"/>
        </a:p>
      </dgm:t>
    </dgm:pt>
    <dgm:pt modelId="{4F69A967-B9C8-49A0-A90E-898C29FCE4A6}">
      <dgm:prSet/>
      <dgm:spPr/>
      <dgm:t>
        <a:bodyPr/>
        <a:lstStyle/>
        <a:p>
          <a:pPr rtl="0"/>
          <a:r>
            <a:rPr lang="ru-RU" b="1" smtClean="0"/>
            <a:t>Признание заключений ненадлежащим доказательством </a:t>
          </a:r>
          <a:endParaRPr lang="ru-RU"/>
        </a:p>
      </dgm:t>
    </dgm:pt>
    <dgm:pt modelId="{DA4693B0-A2C7-449A-95BB-015CEB91DDF5}" type="parTrans" cxnId="{E0E594EA-CC5E-4097-9D0B-A3B6A5A66F84}">
      <dgm:prSet/>
      <dgm:spPr/>
      <dgm:t>
        <a:bodyPr/>
        <a:lstStyle/>
        <a:p>
          <a:endParaRPr lang="ru-RU"/>
        </a:p>
      </dgm:t>
    </dgm:pt>
    <dgm:pt modelId="{B37D6FA4-8221-4644-995A-AECEFB86E6D5}" type="sibTrans" cxnId="{E0E594EA-CC5E-4097-9D0B-A3B6A5A66F84}">
      <dgm:prSet/>
      <dgm:spPr/>
      <dgm:t>
        <a:bodyPr/>
        <a:lstStyle/>
        <a:p>
          <a:endParaRPr lang="ru-RU"/>
        </a:p>
      </dgm:t>
    </dgm:pt>
    <dgm:pt modelId="{228981F4-BC3D-4D45-8FC4-80C00EA16DA4}">
      <dgm:prSet/>
      <dgm:spPr/>
      <dgm:t>
        <a:bodyPr/>
        <a:lstStyle/>
        <a:p>
          <a:pPr rtl="0"/>
          <a:r>
            <a:rPr lang="ru-RU" b="1" smtClean="0"/>
            <a:t>Отсутствие профильных отчетов об оценке</a:t>
          </a:r>
          <a:endParaRPr lang="ru-RU"/>
        </a:p>
      </dgm:t>
    </dgm:pt>
    <dgm:pt modelId="{D2D95598-1CC6-47BF-8A77-30694EE02411}" type="parTrans" cxnId="{0CFEFB47-BAD0-423A-AFBC-5FAD0FB5C559}">
      <dgm:prSet/>
      <dgm:spPr/>
      <dgm:t>
        <a:bodyPr/>
        <a:lstStyle/>
        <a:p>
          <a:endParaRPr lang="ru-RU"/>
        </a:p>
      </dgm:t>
    </dgm:pt>
    <dgm:pt modelId="{8F9DB91E-CE59-4D3C-A60B-D7F5EF5786F9}" type="sibTrans" cxnId="{0CFEFB47-BAD0-423A-AFBC-5FAD0FB5C559}">
      <dgm:prSet/>
      <dgm:spPr/>
      <dgm:t>
        <a:bodyPr/>
        <a:lstStyle/>
        <a:p>
          <a:endParaRPr lang="ru-RU"/>
        </a:p>
      </dgm:t>
    </dgm:pt>
    <dgm:pt modelId="{B83C5DC5-C2D9-4E3A-9377-F9F201C1A4A1}">
      <dgm:prSet/>
      <dgm:spPr/>
      <dgm:t>
        <a:bodyPr/>
        <a:lstStyle/>
        <a:p>
          <a:pPr rtl="0"/>
          <a:r>
            <a:rPr lang="ru-RU" b="1" smtClean="0"/>
            <a:t>Отсутствие квалификационных аттестатов</a:t>
          </a:r>
          <a:endParaRPr lang="ru-RU"/>
        </a:p>
      </dgm:t>
    </dgm:pt>
    <dgm:pt modelId="{D5CF8091-3BBF-45EF-8316-4BADEC327151}" type="parTrans" cxnId="{973888AB-21C1-4676-9299-4207C4887201}">
      <dgm:prSet/>
      <dgm:spPr/>
      <dgm:t>
        <a:bodyPr/>
        <a:lstStyle/>
        <a:p>
          <a:endParaRPr lang="ru-RU"/>
        </a:p>
      </dgm:t>
    </dgm:pt>
    <dgm:pt modelId="{A60364A0-C1CD-41AA-8722-A3A26AD96536}" type="sibTrans" cxnId="{973888AB-21C1-4676-9299-4207C4887201}">
      <dgm:prSet/>
      <dgm:spPr/>
      <dgm:t>
        <a:bodyPr/>
        <a:lstStyle/>
        <a:p>
          <a:endParaRPr lang="ru-RU"/>
        </a:p>
      </dgm:t>
    </dgm:pt>
    <dgm:pt modelId="{F57B8550-57F9-48AE-8D6B-4E093231135D}">
      <dgm:prSet/>
      <dgm:spPr/>
      <dgm:t>
        <a:bodyPr/>
        <a:lstStyle/>
        <a:p>
          <a:pPr rtl="0"/>
          <a:r>
            <a:rPr lang="ru-RU" b="1" smtClean="0"/>
            <a:t>Отсутствие профильных дипломов</a:t>
          </a:r>
          <a:endParaRPr lang="ru-RU"/>
        </a:p>
      </dgm:t>
    </dgm:pt>
    <dgm:pt modelId="{7A3F80E4-B0CE-4B27-9F2E-6A3129283CAE}" type="parTrans" cxnId="{D96129F8-5D83-4803-BA88-4BB65225209E}">
      <dgm:prSet/>
      <dgm:spPr/>
      <dgm:t>
        <a:bodyPr/>
        <a:lstStyle/>
        <a:p>
          <a:endParaRPr lang="ru-RU"/>
        </a:p>
      </dgm:t>
    </dgm:pt>
    <dgm:pt modelId="{17D2DB99-51D1-4E58-A71A-5B821F9201E5}" type="sibTrans" cxnId="{D96129F8-5D83-4803-BA88-4BB65225209E}">
      <dgm:prSet/>
      <dgm:spPr/>
      <dgm:t>
        <a:bodyPr/>
        <a:lstStyle/>
        <a:p>
          <a:endParaRPr lang="ru-RU"/>
        </a:p>
      </dgm:t>
    </dgm:pt>
    <dgm:pt modelId="{72D876A0-563F-4933-8F01-62F6DEEB241C}">
      <dgm:prSet/>
      <dgm:spPr/>
      <dgm:t>
        <a:bodyPr/>
        <a:lstStyle/>
        <a:p>
          <a:pPr rtl="0"/>
          <a:r>
            <a:rPr lang="ru-RU" b="1" smtClean="0"/>
            <a:t>Участие в деле</a:t>
          </a:r>
          <a:endParaRPr lang="ru-RU"/>
        </a:p>
      </dgm:t>
    </dgm:pt>
    <dgm:pt modelId="{78BC1A74-6145-4999-8E53-6DAE129796D0}" type="parTrans" cxnId="{9950E67B-1FBA-4280-8323-013B5A1EF0AB}">
      <dgm:prSet/>
      <dgm:spPr/>
      <dgm:t>
        <a:bodyPr/>
        <a:lstStyle/>
        <a:p>
          <a:endParaRPr lang="ru-RU"/>
        </a:p>
      </dgm:t>
    </dgm:pt>
    <dgm:pt modelId="{D5817352-C674-485C-B648-D15DEA0454F4}" type="sibTrans" cxnId="{9950E67B-1FBA-4280-8323-013B5A1EF0AB}">
      <dgm:prSet/>
      <dgm:spPr/>
      <dgm:t>
        <a:bodyPr/>
        <a:lstStyle/>
        <a:p>
          <a:endParaRPr lang="ru-RU"/>
        </a:p>
      </dgm:t>
    </dgm:pt>
    <dgm:pt modelId="{F5DEF59F-D513-493A-B38D-D9EB5162949A}">
      <dgm:prSet/>
      <dgm:spPr/>
      <dgm:t>
        <a:bodyPr/>
        <a:lstStyle/>
        <a:p>
          <a:pPr rtl="0"/>
          <a:r>
            <a:rPr lang="ru-RU" b="1" smtClean="0"/>
            <a:t>Зависимость от стороны</a:t>
          </a:r>
          <a:endParaRPr lang="ru-RU"/>
        </a:p>
      </dgm:t>
    </dgm:pt>
    <dgm:pt modelId="{3927FF17-068D-43F4-A9E1-CECEE537DABA}" type="parTrans" cxnId="{76C37F76-2907-41F0-BFF6-B9C311806B8D}">
      <dgm:prSet/>
      <dgm:spPr/>
      <dgm:t>
        <a:bodyPr/>
        <a:lstStyle/>
        <a:p>
          <a:endParaRPr lang="ru-RU"/>
        </a:p>
      </dgm:t>
    </dgm:pt>
    <dgm:pt modelId="{9120D4D9-10A5-4881-9C5D-487057C6788E}" type="sibTrans" cxnId="{76C37F76-2907-41F0-BFF6-B9C311806B8D}">
      <dgm:prSet/>
      <dgm:spPr/>
      <dgm:t>
        <a:bodyPr/>
        <a:lstStyle/>
        <a:p>
          <a:endParaRPr lang="ru-RU"/>
        </a:p>
      </dgm:t>
    </dgm:pt>
    <dgm:pt modelId="{8B23B2A4-02FF-4AFF-9414-D10CB697831D}" type="pres">
      <dgm:prSet presAssocID="{B0D4A201-AE09-44CA-8182-16EC8CE40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96183F-CA9F-4C01-8895-63F988E1B638}" type="pres">
      <dgm:prSet presAssocID="{5656925F-D957-4798-BF5C-32588D3778D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18B6E-E560-4A4F-88CC-6BA197053246}" type="pres">
      <dgm:prSet presAssocID="{30A4EF37-33AC-4CDD-BD83-B7C14B13AA38}" presName="spacer" presStyleCnt="0"/>
      <dgm:spPr/>
    </dgm:pt>
    <dgm:pt modelId="{DBB49E0A-0790-474B-B9AA-72F0C573299E}" type="pres">
      <dgm:prSet presAssocID="{4F69A967-B9C8-49A0-A90E-898C29FCE4A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5D4F3-1B00-4784-893E-40D3EB843329}" type="pres">
      <dgm:prSet presAssocID="{B37D6FA4-8221-4644-995A-AECEFB86E6D5}" presName="spacer" presStyleCnt="0"/>
      <dgm:spPr/>
    </dgm:pt>
    <dgm:pt modelId="{2F359E96-F778-49E3-972E-56AFC3A6DF5B}" type="pres">
      <dgm:prSet presAssocID="{228981F4-BC3D-4D45-8FC4-80C00EA16DA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9CBEA-EC48-434C-99A4-00DE759AEBD1}" type="pres">
      <dgm:prSet presAssocID="{8F9DB91E-CE59-4D3C-A60B-D7F5EF5786F9}" presName="spacer" presStyleCnt="0"/>
      <dgm:spPr/>
    </dgm:pt>
    <dgm:pt modelId="{F18AAF26-479D-42E5-9A61-F508340FBA41}" type="pres">
      <dgm:prSet presAssocID="{B83C5DC5-C2D9-4E3A-9377-F9F201C1A4A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90CA5-89AF-484E-BB08-5D3C50E3A759}" type="pres">
      <dgm:prSet presAssocID="{A60364A0-C1CD-41AA-8722-A3A26AD96536}" presName="spacer" presStyleCnt="0"/>
      <dgm:spPr/>
    </dgm:pt>
    <dgm:pt modelId="{FFF4A088-25D9-4DA8-BE7B-94C965DFE324}" type="pres">
      <dgm:prSet presAssocID="{F57B8550-57F9-48AE-8D6B-4E093231135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7538C-BDA1-486F-880A-7B256C36480A}" type="pres">
      <dgm:prSet presAssocID="{17D2DB99-51D1-4E58-A71A-5B821F9201E5}" presName="spacer" presStyleCnt="0"/>
      <dgm:spPr/>
    </dgm:pt>
    <dgm:pt modelId="{05B78991-6AEB-4B6A-9B31-04DB3C282BC9}" type="pres">
      <dgm:prSet presAssocID="{72D876A0-563F-4933-8F01-62F6DEEB241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11DD5-3025-4744-BF08-B858BE87A301}" type="pres">
      <dgm:prSet presAssocID="{D5817352-C674-485C-B648-D15DEA0454F4}" presName="spacer" presStyleCnt="0"/>
      <dgm:spPr/>
    </dgm:pt>
    <dgm:pt modelId="{604C31E4-2CA3-4A12-8CBB-6EEBCEBA479F}" type="pres">
      <dgm:prSet presAssocID="{F5DEF59F-D513-493A-B38D-D9EB5162949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C37F76-2907-41F0-BFF6-B9C311806B8D}" srcId="{B0D4A201-AE09-44CA-8182-16EC8CE400DE}" destId="{F5DEF59F-D513-493A-B38D-D9EB5162949A}" srcOrd="6" destOrd="0" parTransId="{3927FF17-068D-43F4-A9E1-CECEE537DABA}" sibTransId="{9120D4D9-10A5-4881-9C5D-487057C6788E}"/>
    <dgm:cxn modelId="{9950E67B-1FBA-4280-8323-013B5A1EF0AB}" srcId="{B0D4A201-AE09-44CA-8182-16EC8CE400DE}" destId="{72D876A0-563F-4933-8F01-62F6DEEB241C}" srcOrd="5" destOrd="0" parTransId="{78BC1A74-6145-4999-8E53-6DAE129796D0}" sibTransId="{D5817352-C674-485C-B648-D15DEA0454F4}"/>
    <dgm:cxn modelId="{E0E594EA-CC5E-4097-9D0B-A3B6A5A66F84}" srcId="{B0D4A201-AE09-44CA-8182-16EC8CE400DE}" destId="{4F69A967-B9C8-49A0-A90E-898C29FCE4A6}" srcOrd="1" destOrd="0" parTransId="{DA4693B0-A2C7-449A-95BB-015CEB91DDF5}" sibTransId="{B37D6FA4-8221-4644-995A-AECEFB86E6D5}"/>
    <dgm:cxn modelId="{BBE65D03-5933-4E05-9435-E2A80C2371FA}" type="presOf" srcId="{228981F4-BC3D-4D45-8FC4-80C00EA16DA4}" destId="{2F359E96-F778-49E3-972E-56AFC3A6DF5B}" srcOrd="0" destOrd="0" presId="urn:microsoft.com/office/officeart/2005/8/layout/vList2"/>
    <dgm:cxn modelId="{0CFEFB47-BAD0-423A-AFBC-5FAD0FB5C559}" srcId="{B0D4A201-AE09-44CA-8182-16EC8CE400DE}" destId="{228981F4-BC3D-4D45-8FC4-80C00EA16DA4}" srcOrd="2" destOrd="0" parTransId="{D2D95598-1CC6-47BF-8A77-30694EE02411}" sibTransId="{8F9DB91E-CE59-4D3C-A60B-D7F5EF5786F9}"/>
    <dgm:cxn modelId="{5599E342-E9B2-49CD-A9DC-AB71A3BC3CE0}" type="presOf" srcId="{B0D4A201-AE09-44CA-8182-16EC8CE400DE}" destId="{8B23B2A4-02FF-4AFF-9414-D10CB697831D}" srcOrd="0" destOrd="0" presId="urn:microsoft.com/office/officeart/2005/8/layout/vList2"/>
    <dgm:cxn modelId="{0051B9EC-AA0B-4889-913D-736CC4BAFBAF}" type="presOf" srcId="{F57B8550-57F9-48AE-8D6B-4E093231135D}" destId="{FFF4A088-25D9-4DA8-BE7B-94C965DFE324}" srcOrd="0" destOrd="0" presId="urn:microsoft.com/office/officeart/2005/8/layout/vList2"/>
    <dgm:cxn modelId="{97CF8F53-47DE-425E-98A8-DA8059D58E1B}" type="presOf" srcId="{5656925F-D957-4798-BF5C-32588D3778D1}" destId="{5896183F-CA9F-4C01-8895-63F988E1B638}" srcOrd="0" destOrd="0" presId="urn:microsoft.com/office/officeart/2005/8/layout/vList2"/>
    <dgm:cxn modelId="{D96129F8-5D83-4803-BA88-4BB65225209E}" srcId="{B0D4A201-AE09-44CA-8182-16EC8CE400DE}" destId="{F57B8550-57F9-48AE-8D6B-4E093231135D}" srcOrd="4" destOrd="0" parTransId="{7A3F80E4-B0CE-4B27-9F2E-6A3129283CAE}" sibTransId="{17D2DB99-51D1-4E58-A71A-5B821F9201E5}"/>
    <dgm:cxn modelId="{34284778-4702-4E18-8B7D-0ED6AD382855}" type="presOf" srcId="{72D876A0-563F-4933-8F01-62F6DEEB241C}" destId="{05B78991-6AEB-4B6A-9B31-04DB3C282BC9}" srcOrd="0" destOrd="0" presId="urn:microsoft.com/office/officeart/2005/8/layout/vList2"/>
    <dgm:cxn modelId="{3B571465-E48D-4A88-8EB3-EDB9D3F14F64}" type="presOf" srcId="{F5DEF59F-D513-493A-B38D-D9EB5162949A}" destId="{604C31E4-2CA3-4A12-8CBB-6EEBCEBA479F}" srcOrd="0" destOrd="0" presId="urn:microsoft.com/office/officeart/2005/8/layout/vList2"/>
    <dgm:cxn modelId="{D7CD4E87-1162-4311-BC49-BA5DAF9B4DAC}" type="presOf" srcId="{4F69A967-B9C8-49A0-A90E-898C29FCE4A6}" destId="{DBB49E0A-0790-474B-B9AA-72F0C573299E}" srcOrd="0" destOrd="0" presId="urn:microsoft.com/office/officeart/2005/8/layout/vList2"/>
    <dgm:cxn modelId="{18ACBAD0-953F-4B3D-9CF4-37109BC57B04}" type="presOf" srcId="{B83C5DC5-C2D9-4E3A-9377-F9F201C1A4A1}" destId="{F18AAF26-479D-42E5-9A61-F508340FBA41}" srcOrd="0" destOrd="0" presId="urn:microsoft.com/office/officeart/2005/8/layout/vList2"/>
    <dgm:cxn modelId="{973888AB-21C1-4676-9299-4207C4887201}" srcId="{B0D4A201-AE09-44CA-8182-16EC8CE400DE}" destId="{B83C5DC5-C2D9-4E3A-9377-F9F201C1A4A1}" srcOrd="3" destOrd="0" parTransId="{D5CF8091-3BBF-45EF-8316-4BADEC327151}" sibTransId="{A60364A0-C1CD-41AA-8722-A3A26AD96536}"/>
    <dgm:cxn modelId="{08BF8E35-1139-439A-A2A1-D2E53CD9DBFB}" srcId="{B0D4A201-AE09-44CA-8182-16EC8CE400DE}" destId="{5656925F-D957-4798-BF5C-32588D3778D1}" srcOrd="0" destOrd="0" parTransId="{84392FDB-DDAD-4439-8F83-EB68CEA52E0B}" sibTransId="{30A4EF37-33AC-4CDD-BD83-B7C14B13AA38}"/>
    <dgm:cxn modelId="{73C1D933-D832-4EA6-BDF0-1F15F98ACCCD}" type="presParOf" srcId="{8B23B2A4-02FF-4AFF-9414-D10CB697831D}" destId="{5896183F-CA9F-4C01-8895-63F988E1B638}" srcOrd="0" destOrd="0" presId="urn:microsoft.com/office/officeart/2005/8/layout/vList2"/>
    <dgm:cxn modelId="{FA1F3EA6-C397-4212-B40D-E2029551E1B3}" type="presParOf" srcId="{8B23B2A4-02FF-4AFF-9414-D10CB697831D}" destId="{02018B6E-E560-4A4F-88CC-6BA197053246}" srcOrd="1" destOrd="0" presId="urn:microsoft.com/office/officeart/2005/8/layout/vList2"/>
    <dgm:cxn modelId="{F0C2F8B8-776D-4EB1-B1B3-408458DCEA07}" type="presParOf" srcId="{8B23B2A4-02FF-4AFF-9414-D10CB697831D}" destId="{DBB49E0A-0790-474B-B9AA-72F0C573299E}" srcOrd="2" destOrd="0" presId="urn:microsoft.com/office/officeart/2005/8/layout/vList2"/>
    <dgm:cxn modelId="{9AF2BA79-FC38-4480-9E60-D2CC8726EB94}" type="presParOf" srcId="{8B23B2A4-02FF-4AFF-9414-D10CB697831D}" destId="{1DD5D4F3-1B00-4784-893E-40D3EB843329}" srcOrd="3" destOrd="0" presId="urn:microsoft.com/office/officeart/2005/8/layout/vList2"/>
    <dgm:cxn modelId="{A36A483D-3B50-451F-ACB5-865BC3708AC5}" type="presParOf" srcId="{8B23B2A4-02FF-4AFF-9414-D10CB697831D}" destId="{2F359E96-F778-49E3-972E-56AFC3A6DF5B}" srcOrd="4" destOrd="0" presId="urn:microsoft.com/office/officeart/2005/8/layout/vList2"/>
    <dgm:cxn modelId="{11AA8480-82A0-4E64-B24A-D716C09ED089}" type="presParOf" srcId="{8B23B2A4-02FF-4AFF-9414-D10CB697831D}" destId="{A139CBEA-EC48-434C-99A4-00DE759AEBD1}" srcOrd="5" destOrd="0" presId="urn:microsoft.com/office/officeart/2005/8/layout/vList2"/>
    <dgm:cxn modelId="{A4DE2AD0-14ED-4C71-B410-6D713D6FE4FC}" type="presParOf" srcId="{8B23B2A4-02FF-4AFF-9414-D10CB697831D}" destId="{F18AAF26-479D-42E5-9A61-F508340FBA41}" srcOrd="6" destOrd="0" presId="urn:microsoft.com/office/officeart/2005/8/layout/vList2"/>
    <dgm:cxn modelId="{F693B3D7-F98E-4D51-81EF-3CB4583842AA}" type="presParOf" srcId="{8B23B2A4-02FF-4AFF-9414-D10CB697831D}" destId="{3F090CA5-89AF-484E-BB08-5D3C50E3A759}" srcOrd="7" destOrd="0" presId="urn:microsoft.com/office/officeart/2005/8/layout/vList2"/>
    <dgm:cxn modelId="{EFD88F26-25B0-402F-8079-C05DE63662C5}" type="presParOf" srcId="{8B23B2A4-02FF-4AFF-9414-D10CB697831D}" destId="{FFF4A088-25D9-4DA8-BE7B-94C965DFE324}" srcOrd="8" destOrd="0" presId="urn:microsoft.com/office/officeart/2005/8/layout/vList2"/>
    <dgm:cxn modelId="{EE079328-6057-49DB-AF27-66154B2F36B2}" type="presParOf" srcId="{8B23B2A4-02FF-4AFF-9414-D10CB697831D}" destId="{B757538C-BDA1-486F-880A-7B256C36480A}" srcOrd="9" destOrd="0" presId="urn:microsoft.com/office/officeart/2005/8/layout/vList2"/>
    <dgm:cxn modelId="{6CB98393-C49D-439E-A0E4-33926AE8A8D4}" type="presParOf" srcId="{8B23B2A4-02FF-4AFF-9414-D10CB697831D}" destId="{05B78991-6AEB-4B6A-9B31-04DB3C282BC9}" srcOrd="10" destOrd="0" presId="urn:microsoft.com/office/officeart/2005/8/layout/vList2"/>
    <dgm:cxn modelId="{C3CDFE47-E284-4462-BA09-9A6F3B2D2E69}" type="presParOf" srcId="{8B23B2A4-02FF-4AFF-9414-D10CB697831D}" destId="{4CB11DD5-3025-4744-BF08-B858BE87A301}" srcOrd="11" destOrd="0" presId="urn:microsoft.com/office/officeart/2005/8/layout/vList2"/>
    <dgm:cxn modelId="{7A10DF97-704C-4FD8-9513-ACAC5EE7CB93}" type="presParOf" srcId="{8B23B2A4-02FF-4AFF-9414-D10CB697831D}" destId="{604C31E4-2CA3-4A12-8CBB-6EEBCEBA479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7EA559-06AF-4DAF-9BC4-A0A88FEAF7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25D7A8-47DF-4A26-A0E0-CF2B44DBA80A}">
      <dgm:prSet/>
      <dgm:spPr/>
      <dgm:t>
        <a:bodyPr/>
        <a:lstStyle/>
        <a:p>
          <a:pPr rtl="0"/>
          <a:r>
            <a:rPr lang="ru-RU" b="1" smtClean="0"/>
            <a:t>СРОО (заключение – не отчет об оценке)</a:t>
          </a:r>
          <a:endParaRPr lang="ru-RU"/>
        </a:p>
      </dgm:t>
    </dgm:pt>
    <dgm:pt modelId="{99F83BEF-1C5C-408F-B199-290EBB0C69C7}" type="parTrans" cxnId="{CE5E4357-A3DD-4AB3-B983-C595FB7E6807}">
      <dgm:prSet/>
      <dgm:spPr/>
      <dgm:t>
        <a:bodyPr/>
        <a:lstStyle/>
        <a:p>
          <a:endParaRPr lang="ru-RU"/>
        </a:p>
      </dgm:t>
    </dgm:pt>
    <dgm:pt modelId="{F7E1D60E-EA8A-4080-BCBF-F5B1459C948A}" type="sibTrans" cxnId="{CE5E4357-A3DD-4AB3-B983-C595FB7E6807}">
      <dgm:prSet/>
      <dgm:spPr/>
      <dgm:t>
        <a:bodyPr/>
        <a:lstStyle/>
        <a:p>
          <a:endParaRPr lang="ru-RU"/>
        </a:p>
      </dgm:t>
    </dgm:pt>
    <dgm:pt modelId="{78B5E20B-940A-4B2B-B1E3-C179AB1D295B}">
      <dgm:prSet/>
      <dgm:spPr/>
      <dgm:t>
        <a:bodyPr/>
        <a:lstStyle/>
        <a:p>
          <a:pPr rtl="0"/>
          <a:r>
            <a:rPr lang="ru-RU" b="1" dirty="0" smtClean="0"/>
            <a:t>Объединение судебных экспертов и </a:t>
          </a:r>
          <a:r>
            <a:rPr lang="ru-RU" b="1" dirty="0" err="1" smtClean="0"/>
            <a:t>проф</a:t>
          </a:r>
          <a:r>
            <a:rPr lang="ru-RU" b="1" dirty="0" smtClean="0"/>
            <a:t> объединения </a:t>
          </a:r>
          <a:endParaRPr lang="ru-RU" dirty="0"/>
        </a:p>
      </dgm:t>
    </dgm:pt>
    <dgm:pt modelId="{E0671163-980A-481A-B276-D1A895844F1A}" type="parTrans" cxnId="{82991F87-D4E0-4FA5-B571-F68D03614C86}">
      <dgm:prSet/>
      <dgm:spPr/>
      <dgm:t>
        <a:bodyPr/>
        <a:lstStyle/>
        <a:p>
          <a:endParaRPr lang="ru-RU"/>
        </a:p>
      </dgm:t>
    </dgm:pt>
    <dgm:pt modelId="{34C360F6-2DA4-4880-964E-11C4CC2554A2}" type="sibTrans" cxnId="{82991F87-D4E0-4FA5-B571-F68D03614C86}">
      <dgm:prSet/>
      <dgm:spPr/>
      <dgm:t>
        <a:bodyPr/>
        <a:lstStyle/>
        <a:p>
          <a:endParaRPr lang="ru-RU"/>
        </a:p>
      </dgm:t>
    </dgm:pt>
    <dgm:pt modelId="{A43425CA-BBD2-4B29-BC1F-F0517EDDA391}">
      <dgm:prSet/>
      <dgm:spPr/>
      <dgm:t>
        <a:bodyPr/>
        <a:lstStyle/>
        <a:p>
          <a:pPr rtl="0"/>
          <a:r>
            <a:rPr lang="ru-RU" b="1" smtClean="0"/>
            <a:t>Специалист </a:t>
          </a:r>
          <a:endParaRPr lang="ru-RU"/>
        </a:p>
      </dgm:t>
    </dgm:pt>
    <dgm:pt modelId="{E633BB6D-4D2C-4A6B-A194-A7E0AB00D262}" type="parTrans" cxnId="{E3916E08-E8FE-48B3-B725-454D0B55CFB5}">
      <dgm:prSet/>
      <dgm:spPr/>
      <dgm:t>
        <a:bodyPr/>
        <a:lstStyle/>
        <a:p>
          <a:endParaRPr lang="ru-RU"/>
        </a:p>
      </dgm:t>
    </dgm:pt>
    <dgm:pt modelId="{3F17050F-77D7-446B-9D5E-EABA3C578C66}" type="sibTrans" cxnId="{E3916E08-E8FE-48B3-B725-454D0B55CFB5}">
      <dgm:prSet/>
      <dgm:spPr/>
      <dgm:t>
        <a:bodyPr/>
        <a:lstStyle/>
        <a:p>
          <a:endParaRPr lang="ru-RU"/>
        </a:p>
      </dgm:t>
    </dgm:pt>
    <dgm:pt modelId="{8C059980-12D4-4C4A-A8EA-9C69062E923D}">
      <dgm:prSet/>
      <dgm:spPr/>
      <dgm:t>
        <a:bodyPr/>
        <a:lstStyle/>
        <a:p>
          <a:pPr rtl="0"/>
          <a:r>
            <a:rPr lang="ru-RU" b="1" smtClean="0"/>
            <a:t>Экспертная организация</a:t>
          </a:r>
          <a:endParaRPr lang="ru-RU"/>
        </a:p>
      </dgm:t>
    </dgm:pt>
    <dgm:pt modelId="{E4E7ED05-214E-470F-8741-BCA981A2CE82}" type="parTrans" cxnId="{033D15D1-D2AA-4D0C-80E9-BD977F703F72}">
      <dgm:prSet/>
      <dgm:spPr/>
      <dgm:t>
        <a:bodyPr/>
        <a:lstStyle/>
        <a:p>
          <a:endParaRPr lang="ru-RU"/>
        </a:p>
      </dgm:t>
    </dgm:pt>
    <dgm:pt modelId="{506B2464-0B61-4218-917D-FBD4D7C993D7}" type="sibTrans" cxnId="{033D15D1-D2AA-4D0C-80E9-BD977F703F72}">
      <dgm:prSet/>
      <dgm:spPr/>
      <dgm:t>
        <a:bodyPr/>
        <a:lstStyle/>
        <a:p>
          <a:endParaRPr lang="ru-RU"/>
        </a:p>
      </dgm:t>
    </dgm:pt>
    <dgm:pt modelId="{1D3A4E19-91D2-491E-8BC8-F14A53988509}">
      <dgm:prSet/>
      <dgm:spPr/>
      <dgm:t>
        <a:bodyPr/>
        <a:lstStyle/>
        <a:p>
          <a:pPr rtl="0"/>
          <a:r>
            <a:rPr lang="ru-RU" b="1" smtClean="0"/>
            <a:t>Профильный ВУЗ</a:t>
          </a:r>
          <a:endParaRPr lang="ru-RU"/>
        </a:p>
      </dgm:t>
    </dgm:pt>
    <dgm:pt modelId="{0F0BE646-288A-42FF-94EE-16CFB843FB52}" type="parTrans" cxnId="{17046065-70BA-4BCB-8812-9E016B214247}">
      <dgm:prSet/>
      <dgm:spPr/>
      <dgm:t>
        <a:bodyPr/>
        <a:lstStyle/>
        <a:p>
          <a:endParaRPr lang="ru-RU"/>
        </a:p>
      </dgm:t>
    </dgm:pt>
    <dgm:pt modelId="{D93E3EE2-EE79-4236-9D22-4C32A4ACFE6C}" type="sibTrans" cxnId="{17046065-70BA-4BCB-8812-9E016B214247}">
      <dgm:prSet/>
      <dgm:spPr/>
      <dgm:t>
        <a:bodyPr/>
        <a:lstStyle/>
        <a:p>
          <a:endParaRPr lang="ru-RU"/>
        </a:p>
      </dgm:t>
    </dgm:pt>
    <dgm:pt modelId="{EA6F7576-5F65-4159-8970-43230A52218B}" type="pres">
      <dgm:prSet presAssocID="{FB7EA559-06AF-4DAF-9BC4-A0A88FEAF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1B9806-938D-4744-910B-E68BD654D2D3}" type="pres">
      <dgm:prSet presAssocID="{0E25D7A8-47DF-4A26-A0E0-CF2B44DBA80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00711-5F97-47B3-9BBA-B1BE5D1AAF0B}" type="pres">
      <dgm:prSet presAssocID="{F7E1D60E-EA8A-4080-BCBF-F5B1459C948A}" presName="spacer" presStyleCnt="0"/>
      <dgm:spPr/>
    </dgm:pt>
    <dgm:pt modelId="{6E1E91BF-2E47-4056-9925-BF280B59EFE1}" type="pres">
      <dgm:prSet presAssocID="{78B5E20B-940A-4B2B-B1E3-C179AB1D295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E2DBC-F72B-43EF-8CFF-681D897D10F3}" type="pres">
      <dgm:prSet presAssocID="{34C360F6-2DA4-4880-964E-11C4CC2554A2}" presName="spacer" presStyleCnt="0"/>
      <dgm:spPr/>
    </dgm:pt>
    <dgm:pt modelId="{7AC857AC-77CC-40F6-83C6-EFEE8563CD6D}" type="pres">
      <dgm:prSet presAssocID="{A43425CA-BBD2-4B29-BC1F-F0517EDDA3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D999E-F3DD-4D7C-8785-702194AE02C3}" type="pres">
      <dgm:prSet presAssocID="{3F17050F-77D7-446B-9D5E-EABA3C578C66}" presName="spacer" presStyleCnt="0"/>
      <dgm:spPr/>
    </dgm:pt>
    <dgm:pt modelId="{913472FD-D99B-4F33-8169-4149DCABBB57}" type="pres">
      <dgm:prSet presAssocID="{8C059980-12D4-4C4A-A8EA-9C69062E923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2C576-E86E-49C3-9DC8-E801B09EF3A2}" type="pres">
      <dgm:prSet presAssocID="{506B2464-0B61-4218-917D-FBD4D7C993D7}" presName="spacer" presStyleCnt="0"/>
      <dgm:spPr/>
    </dgm:pt>
    <dgm:pt modelId="{02A1EDD5-DA68-4D42-BEB5-8AA0616E5E53}" type="pres">
      <dgm:prSet presAssocID="{1D3A4E19-91D2-491E-8BC8-F14A5398850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645EB-6AA2-407A-9F54-13EBF73FC719}" type="presOf" srcId="{8C059980-12D4-4C4A-A8EA-9C69062E923D}" destId="{913472FD-D99B-4F33-8169-4149DCABBB57}" srcOrd="0" destOrd="0" presId="urn:microsoft.com/office/officeart/2005/8/layout/vList2"/>
    <dgm:cxn modelId="{033D15D1-D2AA-4D0C-80E9-BD977F703F72}" srcId="{FB7EA559-06AF-4DAF-9BC4-A0A88FEAF7C1}" destId="{8C059980-12D4-4C4A-A8EA-9C69062E923D}" srcOrd="3" destOrd="0" parTransId="{E4E7ED05-214E-470F-8741-BCA981A2CE82}" sibTransId="{506B2464-0B61-4218-917D-FBD4D7C993D7}"/>
    <dgm:cxn modelId="{17046065-70BA-4BCB-8812-9E016B214247}" srcId="{FB7EA559-06AF-4DAF-9BC4-A0A88FEAF7C1}" destId="{1D3A4E19-91D2-491E-8BC8-F14A53988509}" srcOrd="4" destOrd="0" parTransId="{0F0BE646-288A-42FF-94EE-16CFB843FB52}" sibTransId="{D93E3EE2-EE79-4236-9D22-4C32A4ACFE6C}"/>
    <dgm:cxn modelId="{0F3BEDCA-7A13-4CA6-89F2-683C3A9CFB26}" type="presOf" srcId="{FB7EA559-06AF-4DAF-9BC4-A0A88FEAF7C1}" destId="{EA6F7576-5F65-4159-8970-43230A52218B}" srcOrd="0" destOrd="0" presId="urn:microsoft.com/office/officeart/2005/8/layout/vList2"/>
    <dgm:cxn modelId="{2831AAA8-3A83-4AF1-9256-2B7DBD8322B7}" type="presOf" srcId="{1D3A4E19-91D2-491E-8BC8-F14A53988509}" destId="{02A1EDD5-DA68-4D42-BEB5-8AA0616E5E53}" srcOrd="0" destOrd="0" presId="urn:microsoft.com/office/officeart/2005/8/layout/vList2"/>
    <dgm:cxn modelId="{E8A9AF34-232B-4EC8-ACC2-B602DFFB2239}" type="presOf" srcId="{0E25D7A8-47DF-4A26-A0E0-CF2B44DBA80A}" destId="{FD1B9806-938D-4744-910B-E68BD654D2D3}" srcOrd="0" destOrd="0" presId="urn:microsoft.com/office/officeart/2005/8/layout/vList2"/>
    <dgm:cxn modelId="{FA003D80-656B-42C9-872C-8092D8B08291}" type="presOf" srcId="{78B5E20B-940A-4B2B-B1E3-C179AB1D295B}" destId="{6E1E91BF-2E47-4056-9925-BF280B59EFE1}" srcOrd="0" destOrd="0" presId="urn:microsoft.com/office/officeart/2005/8/layout/vList2"/>
    <dgm:cxn modelId="{25C49670-3EAF-41FC-9B6B-0C56C1C3B2C8}" type="presOf" srcId="{A43425CA-BBD2-4B29-BC1F-F0517EDDA391}" destId="{7AC857AC-77CC-40F6-83C6-EFEE8563CD6D}" srcOrd="0" destOrd="0" presId="urn:microsoft.com/office/officeart/2005/8/layout/vList2"/>
    <dgm:cxn modelId="{CE5E4357-A3DD-4AB3-B983-C595FB7E6807}" srcId="{FB7EA559-06AF-4DAF-9BC4-A0A88FEAF7C1}" destId="{0E25D7A8-47DF-4A26-A0E0-CF2B44DBA80A}" srcOrd="0" destOrd="0" parTransId="{99F83BEF-1C5C-408F-B199-290EBB0C69C7}" sibTransId="{F7E1D60E-EA8A-4080-BCBF-F5B1459C948A}"/>
    <dgm:cxn modelId="{82991F87-D4E0-4FA5-B571-F68D03614C86}" srcId="{FB7EA559-06AF-4DAF-9BC4-A0A88FEAF7C1}" destId="{78B5E20B-940A-4B2B-B1E3-C179AB1D295B}" srcOrd="1" destOrd="0" parTransId="{E0671163-980A-481A-B276-D1A895844F1A}" sibTransId="{34C360F6-2DA4-4880-964E-11C4CC2554A2}"/>
    <dgm:cxn modelId="{E3916E08-E8FE-48B3-B725-454D0B55CFB5}" srcId="{FB7EA559-06AF-4DAF-9BC4-A0A88FEAF7C1}" destId="{A43425CA-BBD2-4B29-BC1F-F0517EDDA391}" srcOrd="2" destOrd="0" parTransId="{E633BB6D-4D2C-4A6B-A194-A7E0AB00D262}" sibTransId="{3F17050F-77D7-446B-9D5E-EABA3C578C66}"/>
    <dgm:cxn modelId="{7354048F-979F-40F0-AA46-24B8DCA21AA7}" type="presParOf" srcId="{EA6F7576-5F65-4159-8970-43230A52218B}" destId="{FD1B9806-938D-4744-910B-E68BD654D2D3}" srcOrd="0" destOrd="0" presId="urn:microsoft.com/office/officeart/2005/8/layout/vList2"/>
    <dgm:cxn modelId="{1E94759A-5191-4A67-A428-402032E2E5D8}" type="presParOf" srcId="{EA6F7576-5F65-4159-8970-43230A52218B}" destId="{0BB00711-5F97-47B3-9BBA-B1BE5D1AAF0B}" srcOrd="1" destOrd="0" presId="urn:microsoft.com/office/officeart/2005/8/layout/vList2"/>
    <dgm:cxn modelId="{DE3C669E-478E-4C95-A528-FF799710DCAA}" type="presParOf" srcId="{EA6F7576-5F65-4159-8970-43230A52218B}" destId="{6E1E91BF-2E47-4056-9925-BF280B59EFE1}" srcOrd="2" destOrd="0" presId="urn:microsoft.com/office/officeart/2005/8/layout/vList2"/>
    <dgm:cxn modelId="{DDB27838-F6F1-4D7B-B382-CB163409BC19}" type="presParOf" srcId="{EA6F7576-5F65-4159-8970-43230A52218B}" destId="{E25E2DBC-F72B-43EF-8CFF-681D897D10F3}" srcOrd="3" destOrd="0" presId="urn:microsoft.com/office/officeart/2005/8/layout/vList2"/>
    <dgm:cxn modelId="{711BFD34-8BA8-4DFC-BF8E-CCFF4F9D8B04}" type="presParOf" srcId="{EA6F7576-5F65-4159-8970-43230A52218B}" destId="{7AC857AC-77CC-40F6-83C6-EFEE8563CD6D}" srcOrd="4" destOrd="0" presId="urn:microsoft.com/office/officeart/2005/8/layout/vList2"/>
    <dgm:cxn modelId="{DEA8B4C0-0E6F-47F5-8F57-64FC5D16AE7B}" type="presParOf" srcId="{EA6F7576-5F65-4159-8970-43230A52218B}" destId="{EF1D999E-F3DD-4D7C-8785-702194AE02C3}" srcOrd="5" destOrd="0" presId="urn:microsoft.com/office/officeart/2005/8/layout/vList2"/>
    <dgm:cxn modelId="{C8B0A8E8-4D5B-4274-9CB9-20CE18C55384}" type="presParOf" srcId="{EA6F7576-5F65-4159-8970-43230A52218B}" destId="{913472FD-D99B-4F33-8169-4149DCABBB57}" srcOrd="6" destOrd="0" presId="urn:microsoft.com/office/officeart/2005/8/layout/vList2"/>
    <dgm:cxn modelId="{17F55032-ADA8-41CD-B83D-10A3A8E30A87}" type="presParOf" srcId="{EA6F7576-5F65-4159-8970-43230A52218B}" destId="{56F2C576-E86E-49C3-9DC8-E801B09EF3A2}" srcOrd="7" destOrd="0" presId="urn:microsoft.com/office/officeart/2005/8/layout/vList2"/>
    <dgm:cxn modelId="{4FE17875-86C1-4DD0-90D2-4C37C3642759}" type="presParOf" srcId="{EA6F7576-5F65-4159-8970-43230A52218B}" destId="{02A1EDD5-DA68-4D42-BEB5-8AA0616E5E5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F0E92-2514-4AD4-9160-4C95B3618448}">
      <dsp:nvSpPr>
        <dsp:cNvPr id="0" name=""/>
        <dsp:cNvSpPr/>
      </dsp:nvSpPr>
      <dsp:spPr>
        <a:xfrm>
          <a:off x="0" y="28518"/>
          <a:ext cx="819182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Инструменты отставания позиции на досудебной и судебной стадии</a:t>
          </a:r>
          <a:endParaRPr lang="ru-RU" sz="2100" kern="1200"/>
        </a:p>
      </dsp:txBody>
      <dsp:txXfrm>
        <a:off x="40780" y="69298"/>
        <a:ext cx="8110262" cy="753819"/>
      </dsp:txXfrm>
    </dsp:sp>
    <dsp:sp modelId="{27672032-3F6A-461C-9B64-2EA2BA8E0915}">
      <dsp:nvSpPr>
        <dsp:cNvPr id="0" name=""/>
        <dsp:cNvSpPr/>
      </dsp:nvSpPr>
      <dsp:spPr>
        <a:xfrm>
          <a:off x="0" y="924378"/>
          <a:ext cx="819182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Выбор экспертов</a:t>
          </a:r>
          <a:endParaRPr lang="ru-RU" sz="2100" kern="1200"/>
        </a:p>
      </dsp:txBody>
      <dsp:txXfrm>
        <a:off x="40780" y="965158"/>
        <a:ext cx="8110262" cy="753819"/>
      </dsp:txXfrm>
    </dsp:sp>
    <dsp:sp modelId="{6A1A4E68-672C-4FCE-919C-04D658396769}">
      <dsp:nvSpPr>
        <dsp:cNvPr id="0" name=""/>
        <dsp:cNvSpPr/>
      </dsp:nvSpPr>
      <dsp:spPr>
        <a:xfrm>
          <a:off x="0" y="1820238"/>
          <a:ext cx="819182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Рецензирование заключения судебного эксперта</a:t>
          </a:r>
          <a:endParaRPr lang="ru-RU" sz="2100" kern="1200"/>
        </a:p>
      </dsp:txBody>
      <dsp:txXfrm>
        <a:off x="40780" y="1861018"/>
        <a:ext cx="8110262" cy="753819"/>
      </dsp:txXfrm>
    </dsp:sp>
    <dsp:sp modelId="{7F28C80E-8622-4906-882D-088B7FC9E150}">
      <dsp:nvSpPr>
        <dsp:cNvPr id="0" name=""/>
        <dsp:cNvSpPr/>
      </dsp:nvSpPr>
      <dsp:spPr>
        <a:xfrm>
          <a:off x="0" y="2716098"/>
          <a:ext cx="819182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Допрос эксперта, допрос специалиста</a:t>
          </a:r>
          <a:endParaRPr lang="ru-RU" sz="2100" kern="1200"/>
        </a:p>
      </dsp:txBody>
      <dsp:txXfrm>
        <a:off x="40780" y="2756878"/>
        <a:ext cx="8110262" cy="753819"/>
      </dsp:txXfrm>
    </dsp:sp>
    <dsp:sp modelId="{3155FAC3-71DC-4CF7-BDAC-9C6A461BB6EC}">
      <dsp:nvSpPr>
        <dsp:cNvPr id="0" name=""/>
        <dsp:cNvSpPr/>
      </dsp:nvSpPr>
      <dsp:spPr>
        <a:xfrm>
          <a:off x="0" y="3611958"/>
          <a:ext cx="819182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Существенность стоимостных расхождений</a:t>
          </a:r>
          <a:endParaRPr lang="ru-RU" sz="2100" kern="1200"/>
        </a:p>
      </dsp:txBody>
      <dsp:txXfrm>
        <a:off x="40780" y="3652738"/>
        <a:ext cx="8110262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47105-1909-4047-9F69-A6109583AE7B}">
      <dsp:nvSpPr>
        <dsp:cNvPr id="0" name=""/>
        <dsp:cNvSpPr/>
      </dsp:nvSpPr>
      <dsp:spPr>
        <a:xfrm>
          <a:off x="0" y="59899"/>
          <a:ext cx="819182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Отчет об оценке </a:t>
          </a:r>
          <a:endParaRPr lang="ru-RU" sz="2600" kern="1200"/>
        </a:p>
      </dsp:txBody>
      <dsp:txXfrm>
        <a:off x="50420" y="110319"/>
        <a:ext cx="8090982" cy="932014"/>
      </dsp:txXfrm>
    </dsp:sp>
    <dsp:sp modelId="{3ED39AA5-5F7F-49FD-B51F-76717CC194DC}">
      <dsp:nvSpPr>
        <dsp:cNvPr id="0" name=""/>
        <dsp:cNvSpPr/>
      </dsp:nvSpPr>
      <dsp:spPr>
        <a:xfrm>
          <a:off x="0" y="1167633"/>
          <a:ext cx="819182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Положительное экспертное заключение СРОО на отчет об оценке</a:t>
          </a:r>
          <a:endParaRPr lang="ru-RU" sz="2600" kern="1200"/>
        </a:p>
      </dsp:txBody>
      <dsp:txXfrm>
        <a:off x="50420" y="1218053"/>
        <a:ext cx="8090982" cy="932014"/>
      </dsp:txXfrm>
    </dsp:sp>
    <dsp:sp modelId="{F75EF11C-DDFB-42C6-BB1C-4CA33D14F21A}">
      <dsp:nvSpPr>
        <dsp:cNvPr id="0" name=""/>
        <dsp:cNvSpPr/>
      </dsp:nvSpPr>
      <dsp:spPr>
        <a:xfrm>
          <a:off x="0" y="2275368"/>
          <a:ext cx="819182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Заключение экспертной организации</a:t>
          </a:r>
          <a:endParaRPr lang="ru-RU" sz="2600" kern="1200"/>
        </a:p>
      </dsp:txBody>
      <dsp:txXfrm>
        <a:off x="50420" y="2325788"/>
        <a:ext cx="8090982" cy="932014"/>
      </dsp:txXfrm>
    </dsp:sp>
    <dsp:sp modelId="{2BF97C3B-1266-430F-91FB-9D76BD4E1DE2}">
      <dsp:nvSpPr>
        <dsp:cNvPr id="0" name=""/>
        <dsp:cNvSpPr/>
      </dsp:nvSpPr>
      <dsp:spPr>
        <a:xfrm>
          <a:off x="0" y="3383102"/>
          <a:ext cx="8191822" cy="103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Заключение специалиста</a:t>
          </a:r>
          <a:endParaRPr lang="ru-RU" sz="2600" kern="1200"/>
        </a:p>
      </dsp:txBody>
      <dsp:txXfrm>
        <a:off x="50420" y="3433522"/>
        <a:ext cx="8090982" cy="932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B76D-ACFC-47A8-87D5-28D41A27E098}">
      <dsp:nvSpPr>
        <dsp:cNvPr id="0" name=""/>
        <dsp:cNvSpPr/>
      </dsp:nvSpPr>
      <dsp:spPr>
        <a:xfrm>
          <a:off x="0" y="57047"/>
          <a:ext cx="8191822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Отрицательное экспертное заключение СРОО на отчет об оценке (ФЗ-135)</a:t>
          </a:r>
          <a:endParaRPr lang="ru-RU" sz="2600" kern="1200"/>
        </a:p>
      </dsp:txBody>
      <dsp:txXfrm>
        <a:off x="50489" y="107536"/>
        <a:ext cx="8090844" cy="933302"/>
      </dsp:txXfrm>
    </dsp:sp>
    <dsp:sp modelId="{EB19AC1B-48FB-42E7-9093-E1A3E5C80727}">
      <dsp:nvSpPr>
        <dsp:cNvPr id="0" name=""/>
        <dsp:cNvSpPr/>
      </dsp:nvSpPr>
      <dsp:spPr>
        <a:xfrm>
          <a:off x="0" y="1166208"/>
          <a:ext cx="8191822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Жалоба в ДК СРОО на отчет об оценке </a:t>
          </a:r>
          <a:endParaRPr lang="ru-RU" sz="2600" kern="1200"/>
        </a:p>
      </dsp:txBody>
      <dsp:txXfrm>
        <a:off x="50489" y="1216697"/>
        <a:ext cx="8090844" cy="933302"/>
      </dsp:txXfrm>
    </dsp:sp>
    <dsp:sp modelId="{01149CE6-1856-475F-B50E-E8D516C8DEA8}">
      <dsp:nvSpPr>
        <dsp:cNvPr id="0" name=""/>
        <dsp:cNvSpPr/>
      </dsp:nvSpPr>
      <dsp:spPr>
        <a:xfrm>
          <a:off x="0" y="2275368"/>
          <a:ext cx="8191822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Рецензия экспертной организации</a:t>
          </a:r>
          <a:endParaRPr lang="ru-RU" sz="2600" kern="1200"/>
        </a:p>
      </dsp:txBody>
      <dsp:txXfrm>
        <a:off x="50489" y="2325857"/>
        <a:ext cx="8090844" cy="933302"/>
      </dsp:txXfrm>
    </dsp:sp>
    <dsp:sp modelId="{716838EB-0549-443C-9358-CA1B4B46ED68}">
      <dsp:nvSpPr>
        <dsp:cNvPr id="0" name=""/>
        <dsp:cNvSpPr/>
      </dsp:nvSpPr>
      <dsp:spPr>
        <a:xfrm>
          <a:off x="0" y="3384528"/>
          <a:ext cx="8191822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Рецензия специалиста</a:t>
          </a:r>
          <a:endParaRPr lang="ru-RU" sz="2600" kern="1200"/>
        </a:p>
      </dsp:txBody>
      <dsp:txXfrm>
        <a:off x="50489" y="3435017"/>
        <a:ext cx="8090844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9E533-2162-4098-86C0-B86289060015}">
      <dsp:nvSpPr>
        <dsp:cNvPr id="0" name=""/>
        <dsp:cNvSpPr/>
      </dsp:nvSpPr>
      <dsp:spPr>
        <a:xfrm>
          <a:off x="0" y="3362"/>
          <a:ext cx="8191822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Цена, сроки</a:t>
          </a:r>
          <a:endParaRPr lang="ru-RU" sz="3400" kern="1200"/>
        </a:p>
      </dsp:txBody>
      <dsp:txXfrm>
        <a:off x="39809" y="43171"/>
        <a:ext cx="8112204" cy="735872"/>
      </dsp:txXfrm>
    </dsp:sp>
    <dsp:sp modelId="{C326EF74-92EC-4DC2-8463-5E0512919405}">
      <dsp:nvSpPr>
        <dsp:cNvPr id="0" name=""/>
        <dsp:cNvSpPr/>
      </dsp:nvSpPr>
      <dsp:spPr>
        <a:xfrm>
          <a:off x="0" y="916773"/>
          <a:ext cx="8191822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Рейтинги, аккредитации, возраст</a:t>
          </a:r>
          <a:endParaRPr lang="ru-RU" sz="3400" kern="1200"/>
        </a:p>
      </dsp:txBody>
      <dsp:txXfrm>
        <a:off x="39809" y="956582"/>
        <a:ext cx="8112204" cy="735872"/>
      </dsp:txXfrm>
    </dsp:sp>
    <dsp:sp modelId="{B5A59D70-5B8A-4759-8104-E6DEBD95D29F}">
      <dsp:nvSpPr>
        <dsp:cNvPr id="0" name=""/>
        <dsp:cNvSpPr/>
      </dsp:nvSpPr>
      <dsp:spPr>
        <a:xfrm>
          <a:off x="0" y="1830183"/>
          <a:ext cx="8191822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Опыт аналогичных проектов</a:t>
          </a:r>
          <a:endParaRPr lang="ru-RU" sz="3400" kern="1200"/>
        </a:p>
      </dsp:txBody>
      <dsp:txXfrm>
        <a:off x="39809" y="1869992"/>
        <a:ext cx="8112204" cy="735872"/>
      </dsp:txXfrm>
    </dsp:sp>
    <dsp:sp modelId="{88A856B4-DB73-4C2A-9244-9A6107554F4F}">
      <dsp:nvSpPr>
        <dsp:cNvPr id="0" name=""/>
        <dsp:cNvSpPr/>
      </dsp:nvSpPr>
      <dsp:spPr>
        <a:xfrm>
          <a:off x="0" y="2743593"/>
          <a:ext cx="8191822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Опыт судебной экспертизы</a:t>
          </a:r>
          <a:endParaRPr lang="ru-RU" sz="3400" kern="1200"/>
        </a:p>
      </dsp:txBody>
      <dsp:txXfrm>
        <a:off x="39809" y="2783402"/>
        <a:ext cx="8112204" cy="735872"/>
      </dsp:txXfrm>
    </dsp:sp>
    <dsp:sp modelId="{87A448D0-A4E6-46F0-BFB4-75B977DCED27}">
      <dsp:nvSpPr>
        <dsp:cNvPr id="0" name=""/>
        <dsp:cNvSpPr/>
      </dsp:nvSpPr>
      <dsp:spPr>
        <a:xfrm>
          <a:off x="0" y="3657003"/>
          <a:ext cx="8191822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«Московские» компании</a:t>
          </a:r>
          <a:endParaRPr lang="ru-RU" sz="3400" kern="1200"/>
        </a:p>
      </dsp:txBody>
      <dsp:txXfrm>
        <a:off x="39809" y="3696812"/>
        <a:ext cx="8112204" cy="7358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517B3-28C5-473C-AB47-65073FBB6681}">
      <dsp:nvSpPr>
        <dsp:cNvPr id="0" name=""/>
        <dsp:cNvSpPr/>
      </dsp:nvSpPr>
      <dsp:spPr>
        <a:xfrm>
          <a:off x="0" y="11508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Стаж работы по специальности, должность</a:t>
          </a:r>
          <a:endParaRPr lang="ru-RU" sz="2100" kern="1200"/>
        </a:p>
      </dsp:txBody>
      <dsp:txXfrm>
        <a:off x="24588" y="36096"/>
        <a:ext cx="8142646" cy="454509"/>
      </dsp:txXfrm>
    </dsp:sp>
    <dsp:sp modelId="{3F245200-DFBC-4549-8C2A-AD34F5A5BF9F}">
      <dsp:nvSpPr>
        <dsp:cNvPr id="0" name=""/>
        <dsp:cNvSpPr/>
      </dsp:nvSpPr>
      <dsp:spPr>
        <a:xfrm>
          <a:off x="0" y="575673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Опыт аналогичных проектов</a:t>
          </a:r>
          <a:endParaRPr lang="ru-RU" sz="2100" kern="1200"/>
        </a:p>
      </dsp:txBody>
      <dsp:txXfrm>
        <a:off x="24588" y="600261"/>
        <a:ext cx="8142646" cy="454509"/>
      </dsp:txXfrm>
    </dsp:sp>
    <dsp:sp modelId="{2FB23225-5343-4BB2-B44C-306CFDEA82DE}">
      <dsp:nvSpPr>
        <dsp:cNvPr id="0" name=""/>
        <dsp:cNvSpPr/>
      </dsp:nvSpPr>
      <dsp:spPr>
        <a:xfrm>
          <a:off x="0" y="1139838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Опыт судебной экспертизы</a:t>
          </a:r>
          <a:endParaRPr lang="ru-RU" sz="2100" kern="1200"/>
        </a:p>
      </dsp:txBody>
      <dsp:txXfrm>
        <a:off x="24588" y="1164426"/>
        <a:ext cx="8142646" cy="454509"/>
      </dsp:txXfrm>
    </dsp:sp>
    <dsp:sp modelId="{A49812B5-D7E8-4519-B6A7-A104AAE73723}">
      <dsp:nvSpPr>
        <dsp:cNvPr id="0" name=""/>
        <dsp:cNvSpPr/>
      </dsp:nvSpPr>
      <dsp:spPr>
        <a:xfrm>
          <a:off x="0" y="1704003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Дипломы, сертификаты, аттестаты, свидетельства</a:t>
          </a:r>
          <a:endParaRPr lang="ru-RU" sz="2100" kern="1200"/>
        </a:p>
      </dsp:txBody>
      <dsp:txXfrm>
        <a:off x="24588" y="1728591"/>
        <a:ext cx="8142646" cy="454509"/>
      </dsp:txXfrm>
    </dsp:sp>
    <dsp:sp modelId="{53BB5CC5-DF30-40BE-A91D-945A9B54DC04}">
      <dsp:nvSpPr>
        <dsp:cNvPr id="0" name=""/>
        <dsp:cNvSpPr/>
      </dsp:nvSpPr>
      <dsp:spPr>
        <a:xfrm>
          <a:off x="0" y="2268168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Квалификационные аттестаты</a:t>
          </a:r>
          <a:endParaRPr lang="ru-RU" sz="2100" kern="1200"/>
        </a:p>
      </dsp:txBody>
      <dsp:txXfrm>
        <a:off x="24588" y="2292756"/>
        <a:ext cx="8142646" cy="454509"/>
      </dsp:txXfrm>
    </dsp:sp>
    <dsp:sp modelId="{348162C8-A6DD-4248-A446-0C4837FCBD5C}">
      <dsp:nvSpPr>
        <dsp:cNvPr id="0" name=""/>
        <dsp:cNvSpPr/>
      </dsp:nvSpPr>
      <dsp:spPr>
        <a:xfrm>
          <a:off x="0" y="2832333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Членство в профессиональных организациях, СРО</a:t>
          </a:r>
          <a:endParaRPr lang="ru-RU" sz="2100" kern="1200"/>
        </a:p>
      </dsp:txBody>
      <dsp:txXfrm>
        <a:off x="24588" y="2856921"/>
        <a:ext cx="8142646" cy="454509"/>
      </dsp:txXfrm>
    </dsp:sp>
    <dsp:sp modelId="{778DECE6-CF93-4527-A4C6-0928B4EDB04C}">
      <dsp:nvSpPr>
        <dsp:cNvPr id="0" name=""/>
        <dsp:cNvSpPr/>
      </dsp:nvSpPr>
      <dsp:spPr>
        <a:xfrm>
          <a:off x="0" y="3396498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Статус эксперта СРО</a:t>
          </a:r>
          <a:endParaRPr lang="ru-RU" sz="2100" kern="1200"/>
        </a:p>
      </dsp:txBody>
      <dsp:txXfrm>
        <a:off x="24588" y="3421086"/>
        <a:ext cx="8142646" cy="454509"/>
      </dsp:txXfrm>
    </dsp:sp>
    <dsp:sp modelId="{4071BADB-5EC5-44E3-BD3F-C044581B6915}">
      <dsp:nvSpPr>
        <dsp:cNvPr id="0" name=""/>
        <dsp:cNvSpPr/>
      </dsp:nvSpPr>
      <dsp:spPr>
        <a:xfrm>
          <a:off x="0" y="3960663"/>
          <a:ext cx="8191822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Ученая степень,  публикации</a:t>
          </a:r>
          <a:endParaRPr lang="ru-RU" sz="2100" kern="1200"/>
        </a:p>
      </dsp:txBody>
      <dsp:txXfrm>
        <a:off x="24588" y="3985251"/>
        <a:ext cx="8142646" cy="4545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6183F-CA9F-4C01-8895-63F988E1B638}">
      <dsp:nvSpPr>
        <dsp:cNvPr id="0" name=""/>
        <dsp:cNvSpPr/>
      </dsp:nvSpPr>
      <dsp:spPr>
        <a:xfrm>
          <a:off x="0" y="1582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Дисциплинарные взыскания</a:t>
          </a:r>
          <a:r>
            <a:rPr lang="en-US" sz="2400" b="1" kern="1200" smtClean="0"/>
            <a:t> (</a:t>
          </a:r>
          <a:r>
            <a:rPr lang="ru-RU" sz="2400" b="1" kern="1200" smtClean="0"/>
            <a:t>сайт СРО</a:t>
          </a:r>
          <a:r>
            <a:rPr lang="en-US" sz="2400" b="1" kern="1200" smtClean="0"/>
            <a:t>)</a:t>
          </a:r>
          <a:endParaRPr lang="ru-RU" sz="2400" kern="1200"/>
        </a:p>
      </dsp:txBody>
      <dsp:txXfrm>
        <a:off x="28100" y="43928"/>
        <a:ext cx="8135622" cy="519439"/>
      </dsp:txXfrm>
    </dsp:sp>
    <dsp:sp modelId="{DBB49E0A-0790-474B-B9AA-72F0C573299E}">
      <dsp:nvSpPr>
        <dsp:cNvPr id="0" name=""/>
        <dsp:cNvSpPr/>
      </dsp:nvSpPr>
      <dsp:spPr>
        <a:xfrm>
          <a:off x="0" y="66058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Признание заключений ненадлежащим доказательством </a:t>
          </a:r>
          <a:endParaRPr lang="ru-RU" sz="2400" kern="1200"/>
        </a:p>
      </dsp:txBody>
      <dsp:txXfrm>
        <a:off x="28100" y="688688"/>
        <a:ext cx="8135622" cy="519439"/>
      </dsp:txXfrm>
    </dsp:sp>
    <dsp:sp modelId="{2F359E96-F778-49E3-972E-56AFC3A6DF5B}">
      <dsp:nvSpPr>
        <dsp:cNvPr id="0" name=""/>
        <dsp:cNvSpPr/>
      </dsp:nvSpPr>
      <dsp:spPr>
        <a:xfrm>
          <a:off x="0" y="130534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Отсутствие профильных отчетов об оценке</a:t>
          </a:r>
          <a:endParaRPr lang="ru-RU" sz="2400" kern="1200"/>
        </a:p>
      </dsp:txBody>
      <dsp:txXfrm>
        <a:off x="28100" y="1333448"/>
        <a:ext cx="8135622" cy="519439"/>
      </dsp:txXfrm>
    </dsp:sp>
    <dsp:sp modelId="{F18AAF26-479D-42E5-9A61-F508340FBA41}">
      <dsp:nvSpPr>
        <dsp:cNvPr id="0" name=""/>
        <dsp:cNvSpPr/>
      </dsp:nvSpPr>
      <dsp:spPr>
        <a:xfrm>
          <a:off x="0" y="195010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Отсутствие квалификационных аттестатов</a:t>
          </a:r>
          <a:endParaRPr lang="ru-RU" sz="2400" kern="1200"/>
        </a:p>
      </dsp:txBody>
      <dsp:txXfrm>
        <a:off x="28100" y="1978208"/>
        <a:ext cx="8135622" cy="519439"/>
      </dsp:txXfrm>
    </dsp:sp>
    <dsp:sp modelId="{FFF4A088-25D9-4DA8-BE7B-94C965DFE324}">
      <dsp:nvSpPr>
        <dsp:cNvPr id="0" name=""/>
        <dsp:cNvSpPr/>
      </dsp:nvSpPr>
      <dsp:spPr>
        <a:xfrm>
          <a:off x="0" y="259486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Отсутствие профильных дипломов</a:t>
          </a:r>
          <a:endParaRPr lang="ru-RU" sz="2400" kern="1200"/>
        </a:p>
      </dsp:txBody>
      <dsp:txXfrm>
        <a:off x="28100" y="2622968"/>
        <a:ext cx="8135622" cy="519439"/>
      </dsp:txXfrm>
    </dsp:sp>
    <dsp:sp modelId="{05B78991-6AEB-4B6A-9B31-04DB3C282BC9}">
      <dsp:nvSpPr>
        <dsp:cNvPr id="0" name=""/>
        <dsp:cNvSpPr/>
      </dsp:nvSpPr>
      <dsp:spPr>
        <a:xfrm>
          <a:off x="0" y="323962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Участие в деле</a:t>
          </a:r>
          <a:endParaRPr lang="ru-RU" sz="2400" kern="1200"/>
        </a:p>
      </dsp:txBody>
      <dsp:txXfrm>
        <a:off x="28100" y="3267728"/>
        <a:ext cx="8135622" cy="519439"/>
      </dsp:txXfrm>
    </dsp:sp>
    <dsp:sp modelId="{604C31E4-2CA3-4A12-8CBB-6EEBCEBA479F}">
      <dsp:nvSpPr>
        <dsp:cNvPr id="0" name=""/>
        <dsp:cNvSpPr/>
      </dsp:nvSpPr>
      <dsp:spPr>
        <a:xfrm>
          <a:off x="0" y="3884388"/>
          <a:ext cx="819182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Зависимость от стороны</a:t>
          </a:r>
          <a:endParaRPr lang="ru-RU" sz="2400" kern="1200"/>
        </a:p>
      </dsp:txBody>
      <dsp:txXfrm>
        <a:off x="28100" y="3912488"/>
        <a:ext cx="8135622" cy="519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9806-938D-4744-910B-E68BD654D2D3}">
      <dsp:nvSpPr>
        <dsp:cNvPr id="0" name=""/>
        <dsp:cNvSpPr/>
      </dsp:nvSpPr>
      <dsp:spPr>
        <a:xfrm>
          <a:off x="0" y="594865"/>
          <a:ext cx="819182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СРОО (заключение – не отчет об оценке)</a:t>
          </a:r>
          <a:endParaRPr lang="ru-RU" sz="2500" kern="1200"/>
        </a:p>
      </dsp:txBody>
      <dsp:txXfrm>
        <a:off x="29271" y="624136"/>
        <a:ext cx="8133280" cy="541083"/>
      </dsp:txXfrm>
    </dsp:sp>
    <dsp:sp modelId="{6E1E91BF-2E47-4056-9925-BF280B59EFE1}">
      <dsp:nvSpPr>
        <dsp:cNvPr id="0" name=""/>
        <dsp:cNvSpPr/>
      </dsp:nvSpPr>
      <dsp:spPr>
        <a:xfrm>
          <a:off x="0" y="1266490"/>
          <a:ext cx="819182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Объединение судебных экспертов и </a:t>
          </a:r>
          <a:r>
            <a:rPr lang="ru-RU" sz="2500" b="1" kern="1200" dirty="0" err="1" smtClean="0"/>
            <a:t>проф</a:t>
          </a:r>
          <a:r>
            <a:rPr lang="ru-RU" sz="2500" b="1" kern="1200" dirty="0" smtClean="0"/>
            <a:t> объединения </a:t>
          </a:r>
          <a:endParaRPr lang="ru-RU" sz="2500" kern="1200" dirty="0"/>
        </a:p>
      </dsp:txBody>
      <dsp:txXfrm>
        <a:off x="29271" y="1295761"/>
        <a:ext cx="8133280" cy="541083"/>
      </dsp:txXfrm>
    </dsp:sp>
    <dsp:sp modelId="{7AC857AC-77CC-40F6-83C6-EFEE8563CD6D}">
      <dsp:nvSpPr>
        <dsp:cNvPr id="0" name=""/>
        <dsp:cNvSpPr/>
      </dsp:nvSpPr>
      <dsp:spPr>
        <a:xfrm>
          <a:off x="0" y="1938115"/>
          <a:ext cx="819182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Специалист </a:t>
          </a:r>
          <a:endParaRPr lang="ru-RU" sz="2500" kern="1200"/>
        </a:p>
      </dsp:txBody>
      <dsp:txXfrm>
        <a:off x="29271" y="1967386"/>
        <a:ext cx="8133280" cy="541083"/>
      </dsp:txXfrm>
    </dsp:sp>
    <dsp:sp modelId="{913472FD-D99B-4F33-8169-4149DCABBB57}">
      <dsp:nvSpPr>
        <dsp:cNvPr id="0" name=""/>
        <dsp:cNvSpPr/>
      </dsp:nvSpPr>
      <dsp:spPr>
        <a:xfrm>
          <a:off x="0" y="2609740"/>
          <a:ext cx="819182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Экспертная организация</a:t>
          </a:r>
          <a:endParaRPr lang="ru-RU" sz="2500" kern="1200"/>
        </a:p>
      </dsp:txBody>
      <dsp:txXfrm>
        <a:off x="29271" y="2639011"/>
        <a:ext cx="8133280" cy="541083"/>
      </dsp:txXfrm>
    </dsp:sp>
    <dsp:sp modelId="{02A1EDD5-DA68-4D42-BEB5-8AA0616E5E53}">
      <dsp:nvSpPr>
        <dsp:cNvPr id="0" name=""/>
        <dsp:cNvSpPr/>
      </dsp:nvSpPr>
      <dsp:spPr>
        <a:xfrm>
          <a:off x="0" y="3281365"/>
          <a:ext cx="819182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Профильный ВУЗ</a:t>
          </a:r>
          <a:endParaRPr lang="ru-RU" sz="2500" kern="1200"/>
        </a:p>
      </dsp:txBody>
      <dsp:txXfrm>
        <a:off x="29271" y="3310636"/>
        <a:ext cx="8133280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41F3-AC4B-4972-AFA2-3EF4DD88E9E8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F91E-7361-444C-B823-9E41B120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4017-A235-449E-A375-A248D0C1ADF9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FD84-94BC-4CF3-AE32-9B1354E14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78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4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1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EA08-922C-48E4-9DAA-A47FCF6C6A61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26D9-BD37-431A-9817-0B4C1BF26CB2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BC24-C307-4C06-BC76-1B1B6D8828C9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6DA-F297-4973-AACE-9968CC23BE9A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8101-200B-44C7-BE6A-46655B474DC6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88C-2AD0-413A-8BD1-625509F2FC9B}" type="datetime1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3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72A-3BAB-4877-BC0B-6753F0860C6E}" type="datetime1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E5E-8696-46B9-B9FE-C58DAE77E520}" type="datetime1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BD58-14A2-4FC8-AF01-DF505859C505}" type="datetime1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8FA2-1FBA-466B-8BE5-902FE8372E31}" type="datetime1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4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DA50-1487-44CE-8DCB-FA80AA9440AE}" type="datetime1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4FD3-6444-43AB-97E7-947C85F83A51}" type="datetime1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rosovet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il@srosovet.ru" TargetMode="External"/><Relationship Id="rId4" Type="http://schemas.openxmlformats.org/officeDocument/2006/relationships/hyperlink" Target="https://www.facebook.com/groups/43750008296605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37952" cy="208823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alibri" panose="020F0502020204030204"/>
              </a:rPr>
              <a:t>Комплексный подход </a:t>
            </a:r>
            <a:br>
              <a:rPr lang="ru-RU" sz="44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400" b="1" dirty="0">
                <a:solidFill>
                  <a:srgbClr val="FF0000"/>
                </a:solidFill>
                <a:latin typeface="Calibri" panose="020F0502020204030204"/>
              </a:rPr>
              <a:t>к судебной экспертизе </a:t>
            </a:r>
            <a:br>
              <a:rPr lang="ru-RU" sz="44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400" b="1" dirty="0">
                <a:solidFill>
                  <a:srgbClr val="FF0000"/>
                </a:solidFill>
                <a:latin typeface="Calibri" panose="020F0502020204030204"/>
              </a:rPr>
              <a:t>в финансово-экономических спорах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6309320"/>
            <a:ext cx="9144000" cy="384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080000"/>
            <a:r>
              <a:rPr lang="ru-RU" sz="3200" b="1" dirty="0">
                <a:solidFill>
                  <a:srgbClr val="0070C0"/>
                </a:solidFill>
                <a:latin typeface="+mn-lt"/>
              </a:rPr>
              <a:t>2019, Нижний Новгород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908720"/>
            <a:ext cx="9144000" cy="0"/>
          </a:xfrm>
          <a:prstGeom prst="line">
            <a:avLst/>
          </a:prstGeom>
          <a:ln w="158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DA952E5-BA54-40CB-9C74-5F8F969DB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509118"/>
            <a:ext cx="3384376" cy="720077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ru-RU" sz="9800" b="1" dirty="0">
                <a:solidFill>
                  <a:srgbClr val="0070C0"/>
                </a:solidFill>
                <a:ea typeface="+mj-ea"/>
                <a:cs typeface="+mj-cs"/>
              </a:rPr>
              <a:t>Лебединский В.И.</a:t>
            </a:r>
          </a:p>
        </p:txBody>
      </p:sp>
    </p:spTree>
    <p:extLst>
      <p:ext uri="{BB962C8B-B14F-4D97-AF65-F5344CB8AC3E}">
        <p14:creationId xmlns:p14="http://schemas.microsoft.com/office/powerpoint/2010/main" val="249653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6109" y="951176"/>
            <a:ext cx="8119814" cy="831626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Привлечение специалиста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56109" y="2132856"/>
          <a:ext cx="7831782" cy="3682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Положение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Пункт 13 Постановления Пленума ВАС РФ от 04.04.2014г. №23 «О некоторых вопросах практики применения арбитражными судами законодательства об экспертизе»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Заключение эксперта по результатам проведения судебной экспертизы, назначенной при рассмотрении иного судебного дела, а равно заключение эксперта, полученное по результатам проведения </a:t>
                      </a:r>
                      <a:r>
                        <a:rPr lang="ru-RU" sz="1400" u="sng" dirty="0">
                          <a:effectLst/>
                        </a:rPr>
                        <a:t>внесудебной экспертизы</a:t>
                      </a:r>
                      <a:r>
                        <a:rPr lang="ru-RU" sz="1400" dirty="0">
                          <a:effectLst/>
                        </a:rPr>
                        <a:t>, не могут признаваться экспертными заключениями по рассматриваемому делу. Такое заключение может быть признано судом </a:t>
                      </a:r>
                      <a:r>
                        <a:rPr lang="ru-RU" sz="1400" u="sng" dirty="0">
                          <a:effectLst/>
                        </a:rPr>
                        <a:t>иным документом, допускаемым в качестве доказательства </a:t>
                      </a:r>
                      <a:r>
                        <a:rPr lang="ru-RU" sz="1400" dirty="0">
                          <a:effectLst/>
                        </a:rPr>
                        <a:t>в соответствии со статьей 89 АПК РФ.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  <a:tr h="1082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Статья 19 Постановления Пленума ВС РФ от 21.12.2010г. №28 «О судебной экспертизе по уголовным делам»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Для оказания помощи в оценке заключения эксперта и допросе эксперта </a:t>
                      </a:r>
                      <a:r>
                        <a:rPr lang="ru-RU" sz="1400" u="sng" dirty="0">
                          <a:effectLst/>
                        </a:rPr>
                        <a:t>по ходатайству стороны или по инициативе суда </a:t>
                      </a:r>
                      <a:r>
                        <a:rPr lang="ru-RU" sz="1400" dirty="0">
                          <a:effectLst/>
                        </a:rPr>
                        <a:t>может привлекаться специалист. Разъяснения специалист дает в форме устных показаний или </a:t>
                      </a:r>
                      <a:r>
                        <a:rPr lang="ru-RU" sz="1400" u="sng" dirty="0">
                          <a:effectLst/>
                        </a:rPr>
                        <a:t>письменного заключения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4089099690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9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69182"/>
            <a:ext cx="8119814" cy="1479698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Рецензия как </a:t>
            </a: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доказательство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5D85064-2D19-47F4-9C96-B2E0D282BF4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56109" y="2348880"/>
          <a:ext cx="7831782" cy="393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763">
                  <a:extLst>
                    <a:ext uri="{9D8B030D-6E8A-4147-A177-3AD203B41FA5}">
                      <a16:colId xmlns:a16="http://schemas.microsoft.com/office/drawing/2014/main" val="2786401914"/>
                    </a:ext>
                  </a:extLst>
                </a:gridCol>
                <a:gridCol w="5068019">
                  <a:extLst>
                    <a:ext uri="{9D8B030D-6E8A-4147-A177-3AD203B41FA5}">
                      <a16:colId xmlns:a16="http://schemas.microsoft.com/office/drawing/2014/main" val="1755460141"/>
                    </a:ext>
                  </a:extLst>
                </a:gridCol>
              </a:tblGrid>
              <a:tr h="470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Положение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28" marR="61060" marT="69783" marB="87228"/>
                </a:tc>
                <a:extLst>
                  <a:ext uri="{0D108BD9-81ED-4DB2-BD59-A6C34878D82A}">
                    <a16:rowId xmlns:a16="http://schemas.microsoft.com/office/drawing/2014/main" val="2392706964"/>
                  </a:ext>
                </a:extLst>
              </a:tr>
              <a:tr h="2129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Судебная коллегия по экономическим спорам Верховного Суда РФ по делу № 305-ЭС17-11486 25.01.2018г.</a:t>
                      </a:r>
                    </a:p>
                  </a:txBody>
                  <a:tcPr marL="95250" marR="66675" marT="76200" marB="95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Ходатайство общества о приобщении в материалы дела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заключения специалистов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…, в котором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обоснованность выводов экспертов ставилась под сомнение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судом апелляционной инстанции отклонено, поскольку этот документ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соответствует критериям относимости и допустимости доказательств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предусмотренных статьями 67 и 68 Арбитражного процессуального кодекса Российской Федерации.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приобщив указанный документ и не дав оценку его содержательной части, суд лишил сторону возможности доказать свои возражения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части объема выполненных работ и обоснованности встречного иска. В этой связи нельзя признать правомерным и </a:t>
                      </a:r>
                      <a:r>
                        <a:rPr lang="ru-RU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 суда в проведении повторной экспертизы.</a:t>
                      </a:r>
                    </a:p>
                  </a:txBody>
                  <a:tcPr marL="95250" marR="66675" marT="76200" marB="95250"/>
                </a:tc>
                <a:extLst>
                  <a:ext uri="{0D108BD9-81ED-4DB2-BD59-A6C34878D82A}">
                    <a16:rowId xmlns:a16="http://schemas.microsoft.com/office/drawing/2014/main" val="1131587805"/>
                  </a:ext>
                </a:extLst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AD5E51-2A93-4639-AD87-2C0FB3B12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8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Как пошла практика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2265213"/>
            <a:ext cx="7886700" cy="44041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Поддержали</a:t>
            </a:r>
          </a:p>
          <a:p>
            <a:r>
              <a:rPr lang="ru-RU" u="sng" dirty="0"/>
              <a:t>1) Постановление Арбитражного суда Северо-Западного округа от 31.08.2018 N Ф07-7424/2018 по делу N А56-7742/2017:</a:t>
            </a:r>
            <a:endParaRPr lang="ru-RU" dirty="0"/>
          </a:p>
          <a:p>
            <a:r>
              <a:rPr lang="ru-RU" u="sng" dirty="0"/>
              <a:t>2) Постановление Арбитражного суда Центрального округа от 14.02.2018 N Ф10-6266/2017 по делу N А62-5859/2016:</a:t>
            </a:r>
            <a:endParaRPr lang="ru-RU" dirty="0"/>
          </a:p>
          <a:p>
            <a:r>
              <a:rPr lang="ru-RU" u="sng" dirty="0"/>
              <a:t>3) Постановление Четвертого арбитражного апелляционного суда от 03.09.2018 по делу N А19-16191/2017:</a:t>
            </a:r>
            <a:endParaRPr lang="ru-RU" dirty="0"/>
          </a:p>
          <a:p>
            <a:r>
              <a:rPr lang="ru-RU" u="sng" dirty="0"/>
              <a:t>4) Постановление Восемнадцатого арбитражного апелляционного суда от 10.05.2018 N 18АП-4999/2018 по делу N А76-18428/2017:</a:t>
            </a:r>
            <a:endParaRPr lang="ru-RU" dirty="0"/>
          </a:p>
          <a:p>
            <a:r>
              <a:rPr lang="ru-RU" u="sng" dirty="0"/>
              <a:t>5) Постановление Тринадцатого арбитражного апелляционного суда от 20.02.2018 N 13АП-31912/2017 по делу N А56-78296/2016:</a:t>
            </a:r>
            <a:endParaRPr lang="ru-RU" dirty="0"/>
          </a:p>
          <a:p>
            <a:r>
              <a:rPr lang="ru-RU" u="sng" dirty="0"/>
              <a:t>6) Апелляционное определение Ростовского областного суда от 17.01.2019 по делу N 33-604/2019</a:t>
            </a:r>
            <a:endParaRPr lang="ru-RU" dirty="0"/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Не поддержали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u="sng" dirty="0"/>
              <a:t>1) Постановление Девятнадцатого арбитражного апелляционного суда от 27.11.2018 N 19АП-6880/2016 по делу N А08-4146/2016:</a:t>
            </a:r>
            <a:endParaRPr lang="ru-RU" dirty="0"/>
          </a:p>
          <a:p>
            <a:r>
              <a:rPr lang="ru-RU" u="sng" dirty="0"/>
              <a:t>2) Постановление Одиннадцатого арбитражного апелляционного суда от 20.07.2018 N 11АП-8802/2018 по делу N А49-3284/2017:</a:t>
            </a:r>
            <a:endParaRPr lang="ru-RU" dirty="0"/>
          </a:p>
          <a:p>
            <a:r>
              <a:rPr lang="ru-RU" u="sng" dirty="0"/>
              <a:t>3) Постановление Одиннадцатого арбитражного апелляционного суда от 29.11.2018 N 11АП-15911/2018 по делу N А65-21086/2018:</a:t>
            </a:r>
            <a:endParaRPr lang="ru-RU" dirty="0"/>
          </a:p>
          <a:p>
            <a:r>
              <a:rPr lang="ru-RU" u="sng" dirty="0"/>
              <a:t>4) Постановление Тринадцатого арбитражного апелляционного суда от 13.02.2019 N 13АП-31915/2018 по делу N А56-76373/2015:</a:t>
            </a: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20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49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Оформление рецензии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136760"/>
            <a:ext cx="7886700" cy="207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Требования к оформлению заключения, фактически представляющему собой мотивированные объяснения стороны относительно дефектов судебной экспертизы, законом не установлены (№ 305-ЭС17-11486 25.01.2018г. )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Подписка об уголовной ответственности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1E978-A1F5-4333-8B57-1708E2F7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E1A50CD-4CB4-4BB5-AD1C-25524F741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7524" y="2204864"/>
          <a:ext cx="856895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129067475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488261820"/>
                    </a:ext>
                  </a:extLst>
                </a:gridCol>
                <a:gridCol w="6588731">
                  <a:extLst>
                    <a:ext uri="{9D8B030D-6E8A-4147-A177-3AD203B41FA5}">
                      <a16:colId xmlns:a16="http://schemas.microsoft.com/office/drawing/2014/main" val="3378392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Источник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Положение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4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Апелляционное определение Оренбургского областного суда от 01.11.2017 по делу N 33-7836/2017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«Ссылка ответчика на рецензию специалиста М. в подтверждение своих доводов о необоснованности выводов эксперта судебной коллегией отклоняется, поскольку указанная рецензия не принята судебной коллегией в качестве доказательства по делу, </a:t>
                      </a:r>
                      <a:r>
                        <a:rPr lang="ru-RU" sz="1100" u="sng" dirty="0"/>
                        <a:t>выражает мнение специалиста, не предупрежденного об уголовной ответственности,</a:t>
                      </a:r>
                      <a:r>
                        <a:rPr lang="ru-RU" sz="1100" dirty="0"/>
                        <a:t> и не содержит указаний на конкретные нарушения экспертом утвержденных Минюстом методических рекомендаций, не содержит также прямо противоположных выводов, сделанных экспертом.»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12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Постановление Двенадцатого арбитражного апелляционного суда от 20.12.2016 по делу № А12-17740/2016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«К представленному истцом в материалы дела заключению специалиста №36/09.16 суд апелляционной инстанции относится критически, поскольку названное заключение (рецензия) получено вне рамок рассмотрения дела, не может быть признано экспертным заключением, полученным в соответствии со статьей 86 Арбитражного процессуального кодекса Российской Федерации, и не является допустимым доказательством. Кроме того </a:t>
                      </a:r>
                      <a:r>
                        <a:rPr lang="ru-RU" sz="1100" u="sng" dirty="0"/>
                        <a:t>специалист подготовивший данное заключение (рецензию) не предупрежден об уголовной ответственности по статье 307 Уголовного кодекса Российской Федерации за дачу заведомо ложных заключений. </a:t>
                      </a:r>
                      <a:r>
                        <a:rPr lang="ru-RU" sz="1100" dirty="0"/>
                        <a:t>В связи, с чем данное заключение правомерно не принято судом первой инстанции.»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328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Постановлений Арбитражного суда Поволжского округа от 09.10.2017 № Ф06-24984/2017 по делу № А65-15572/2016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«…суды </a:t>
                      </a:r>
                      <a:r>
                        <a:rPr lang="ru-RU" sz="1100" dirty="0"/>
                        <a:t>правомерно не приняли в качестве доказательств рецензию специалиста «Научно-экспертного объединения «ЛОКАР» Боровикова Д.С. от 06.02.2017, заключение специалиста </a:t>
                      </a:r>
                      <a:r>
                        <a:rPr lang="ru-RU" sz="1100" dirty="0" err="1"/>
                        <a:t>Тареева</a:t>
                      </a:r>
                      <a:r>
                        <a:rPr lang="ru-RU" sz="1100" dirty="0"/>
                        <a:t> С.Е. ООО «Саратовский Центр Экспертиз», копию заключения специалиста Рыбалова В.С. ООО «НИЛСЭ», заключение экспертизы ООО «Приволжский институт технической экспертизы», заключение специалиста ООО «</a:t>
                      </a:r>
                      <a:r>
                        <a:rPr lang="ru-RU" sz="1100" dirty="0" err="1"/>
                        <a:t>Экспертно</a:t>
                      </a:r>
                      <a:r>
                        <a:rPr lang="ru-RU" sz="1100" dirty="0"/>
                        <a:t> правовой консультационный центр», установив, что они не соответствуют требованиям допустимости доказательств, названные заключения и консультации даны вне рамок судебного процесса, </a:t>
                      </a:r>
                      <a:r>
                        <a:rPr lang="ru-RU" sz="1100" u="sng" dirty="0"/>
                        <a:t>эксперты в соответствии с нормами процессуального права не предупреждались об уголовной ответственности за дачу заведомо ложного заключения</a:t>
                      </a:r>
                      <a:r>
                        <a:rPr lang="ru-RU" sz="11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40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Представление </a:t>
            </a:r>
            <a:r>
              <a:rPr lang="ru-RU" sz="3600" b="1" dirty="0" smtClean="0">
                <a:solidFill>
                  <a:srgbClr val="FF0000"/>
                </a:solidFill>
                <a:latin typeface="Calibri" panose="020F0502020204030204"/>
              </a:rPr>
              <a:t>рецензии в </a:t>
            </a:r>
            <a:r>
              <a:rPr lang="ru-RU" sz="3600" b="1" dirty="0">
                <a:solidFill>
                  <a:srgbClr val="FF0000"/>
                </a:solidFill>
                <a:latin typeface="Calibri" panose="020F0502020204030204"/>
              </a:rPr>
              <a:t>суд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 lnSpcReduction="10000"/>
          </a:bodyPr>
          <a:lstStyle/>
          <a:p>
            <a:pPr marL="0" indent="630238" algn="just"/>
            <a:r>
              <a:rPr lang="ru-RU" sz="2800" dirty="0">
                <a:solidFill>
                  <a:srgbClr val="0070C0"/>
                </a:solidFill>
              </a:rPr>
              <a:t> изложение основных тезисов рецензии в основном документе стороны с приложением рецензии;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	изложение содержательной части рецензии в основном документе стороны полностью;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	устное оглашение основных тезисов рецензии в рамках судебного заседания;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      допрос судебного эксперта;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      допрос специалиста.</a:t>
            </a:r>
          </a:p>
          <a:p>
            <a:pPr marL="0" indent="0" algn="just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Основной вариант – ходатайство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о назначении повторной экспертизы</a:t>
            </a:r>
            <a:r>
              <a:rPr lang="ru-RU" sz="3600" dirty="0">
                <a:solidFill>
                  <a:srgbClr val="0070C0"/>
                </a:solidFill>
              </a:rPr>
              <a:t>.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1E978-A1F5-4333-8B57-1708E2F7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17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918418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Критерии оценки ЗЭ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484784"/>
            <a:ext cx="8047806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«Статья 8. Объективность, всесторонность и полнота исследований </a:t>
            </a:r>
            <a:r>
              <a:rPr lang="ru-RU" sz="1600" dirty="0">
                <a:solidFill>
                  <a:srgbClr val="0070C0"/>
                </a:solidFill>
              </a:rPr>
              <a:t>(ФЗ от 31 мая 2001г. N 73-ФЗ "О государственной судебно-экспертной деятельности в РФ")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Эксперт проводит исследования </a:t>
            </a:r>
          </a:p>
          <a:p>
            <a:pPr algn="just"/>
            <a:r>
              <a:rPr lang="ru-RU" u="sng" dirty="0">
                <a:solidFill>
                  <a:srgbClr val="0070C0"/>
                </a:solidFill>
              </a:rPr>
              <a:t>объективно</a:t>
            </a:r>
            <a:r>
              <a:rPr lang="ru-RU" dirty="0">
                <a:solidFill>
                  <a:srgbClr val="0070C0"/>
                </a:solidFill>
              </a:rPr>
              <a:t> (1),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 строго научной и практической основе, в пределах соответствующей специальности (2)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всесторонне (3)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и в </a:t>
            </a:r>
            <a:r>
              <a:rPr lang="ru-RU" u="sng" dirty="0">
                <a:solidFill>
                  <a:srgbClr val="0070C0"/>
                </a:solidFill>
              </a:rPr>
              <a:t>полном</a:t>
            </a:r>
            <a:r>
              <a:rPr lang="ru-RU" dirty="0">
                <a:solidFill>
                  <a:srgbClr val="0070C0"/>
                </a:solidFill>
              </a:rPr>
              <a:t> объеме (4).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Заключение эксперта должно основываться на положениях, дающих возможность проверить (5) </a:t>
            </a:r>
          </a:p>
          <a:p>
            <a:pPr algn="just"/>
            <a:r>
              <a:rPr lang="ru-RU" u="sng" dirty="0">
                <a:solidFill>
                  <a:srgbClr val="0070C0"/>
                </a:solidFill>
              </a:rPr>
              <a:t>обоснованность </a:t>
            </a:r>
            <a:r>
              <a:rPr lang="ru-RU" dirty="0">
                <a:solidFill>
                  <a:srgbClr val="0070C0"/>
                </a:solidFill>
              </a:rPr>
              <a:t>(5.1)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u="sng" dirty="0">
                <a:solidFill>
                  <a:srgbClr val="0070C0"/>
                </a:solidFill>
              </a:rPr>
              <a:t>достоверность</a:t>
            </a:r>
            <a:r>
              <a:rPr lang="ru-RU" dirty="0">
                <a:solidFill>
                  <a:srgbClr val="0070C0"/>
                </a:solidFill>
              </a:rPr>
              <a:t> (5.2) сделанных выводов 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 базе о</a:t>
            </a:r>
            <a:r>
              <a:rPr lang="ru-RU" u="sng" dirty="0">
                <a:solidFill>
                  <a:srgbClr val="0070C0"/>
                </a:solidFill>
              </a:rPr>
              <a:t>бщепринятых</a:t>
            </a:r>
            <a:r>
              <a:rPr lang="ru-RU" dirty="0">
                <a:solidFill>
                  <a:srgbClr val="0070C0"/>
                </a:solidFill>
              </a:rPr>
              <a:t> научных и практических данных (6).»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03045F-63EC-4AAA-BD7C-46A53AE88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Допрос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46251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Квалификация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Формальные нарушения (оформление, выход за пределы компетенции, самостоятельный сбор доказательств и т.п.)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Существенные нарушения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86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46C7D32-A3AC-4578-9941-B622D9A7153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8650" y="1473886"/>
            <a:ext cx="7268249" cy="4620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0550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Существенность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различий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28184" y="4005064"/>
            <a:ext cx="2915816" cy="2716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А.В. Каминский, М.О. Ильин,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В.И. Лебединский и др.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Экспертиза отчетов об оценке: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Учебник. 2-е издание. – М.: Компания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«Про-</a:t>
            </a:r>
            <a:r>
              <a:rPr lang="ru-RU" sz="1500" b="1" dirty="0" err="1">
                <a:solidFill>
                  <a:srgbClr val="0070C0"/>
                </a:solidFill>
              </a:rPr>
              <a:t>Аппрайзер</a:t>
            </a:r>
            <a:r>
              <a:rPr lang="ru-RU" sz="1500" b="1" dirty="0">
                <a:solidFill>
                  <a:srgbClr val="0070C0"/>
                </a:solidFill>
              </a:rPr>
              <a:t>», 2015. – 272 с.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ISBN 978-5-504-03007-4</a:t>
            </a: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7689D5B-62D8-4DB9-A669-1AC69772B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81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0550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Существенность при банкротстве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36180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«Неравноценные </a:t>
            </a:r>
            <a:r>
              <a:rPr lang="ru-RU" sz="2000" dirty="0">
                <a:solidFill>
                  <a:srgbClr val="0070C0"/>
                </a:solidFill>
              </a:rPr>
              <a:t>сделки в банкротстве: ключевые проблемы </a:t>
            </a:r>
            <a:r>
              <a:rPr lang="ru-RU" sz="2000" dirty="0" smtClean="0">
                <a:solidFill>
                  <a:srgbClr val="0070C0"/>
                </a:solidFill>
              </a:rPr>
              <a:t>оспаривания». Н. </a:t>
            </a:r>
            <a:r>
              <a:rPr lang="ru-RU" sz="2000" dirty="0" err="1" smtClean="0">
                <a:solidFill>
                  <a:srgbClr val="0070C0"/>
                </a:solidFill>
              </a:rPr>
              <a:t>Покрышкин</a:t>
            </a:r>
            <a:r>
              <a:rPr lang="ru-RU" sz="2000" dirty="0" smtClean="0">
                <a:solidFill>
                  <a:srgbClr val="0070C0"/>
                </a:solidFill>
              </a:rPr>
              <a:t>, М. Шабалина. Журнал «Арбитражная практика для юристов».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7689D5B-62D8-4DB9-A669-1AC69772B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87" y="2708920"/>
            <a:ext cx="8897291" cy="413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66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005179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Спасибо за </a:t>
            </a:r>
            <a:r>
              <a:rPr lang="ru-RU" sz="4000" b="1" dirty="0" smtClean="0">
                <a:solidFill>
                  <a:srgbClr val="FF0000"/>
                </a:solidFill>
                <a:latin typeface="Calibri" panose="020F0502020204030204"/>
              </a:rPr>
              <a:t>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64F98BB-A0F8-476D-8983-B965624899F8}"/>
              </a:ext>
            </a:extLst>
          </p:cNvPr>
          <p:cNvSpPr txBox="1">
            <a:spLocks/>
          </p:cNvSpPr>
          <p:nvPr/>
        </p:nvSpPr>
        <p:spPr>
          <a:xfrm>
            <a:off x="1026518" y="1988840"/>
            <a:ext cx="7399734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9800" b="1" dirty="0">
                <a:solidFill>
                  <a:srgbClr val="0070C0"/>
                </a:solidFill>
                <a:ea typeface="+mj-ea"/>
                <a:cs typeface="+mj-cs"/>
              </a:rPr>
              <a:t>ЛЕБЕДИНСКИЙ Владимир Игоревич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Первый вице-президент, Председатель Экспертного совета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Ассоциации «СРОО «Экспертный совет»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Заместитель председателя Правления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Союза судебных экспертов «Экспертный совет»</a:t>
            </a:r>
          </a:p>
          <a:p>
            <a:pPr marL="0" indent="0">
              <a:buNone/>
            </a:pPr>
            <a:endParaRPr lang="ru-RU" sz="8000" u="sng" dirty="0">
              <a:hlinkClick r:id="rId3"/>
            </a:endParaRPr>
          </a:p>
          <a:p>
            <a:pPr marL="0" indent="0">
              <a:buNone/>
            </a:pPr>
            <a:r>
              <a:rPr lang="ru-RU" sz="8000" u="sng" dirty="0">
                <a:hlinkClick r:id="rId3"/>
              </a:rPr>
              <a:t>http://srosovet.ru/</a:t>
            </a:r>
            <a:endParaRPr lang="ru-RU" sz="8000" dirty="0"/>
          </a:p>
          <a:p>
            <a:pPr marL="0" indent="0">
              <a:buNone/>
            </a:pPr>
            <a:r>
              <a:rPr lang="ru-RU" sz="8000" u="sng" dirty="0">
                <a:hlinkClick r:id="rId4"/>
              </a:rPr>
              <a:t>https://www.facebook.com/groups/437500082966055/</a:t>
            </a:r>
            <a:endParaRPr lang="ru-RU" sz="8000" dirty="0"/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(800) 200-2950, (495) 626-2950</a:t>
            </a:r>
          </a:p>
          <a:p>
            <a:pPr marL="0" indent="0">
              <a:buNone/>
            </a:pPr>
            <a:r>
              <a:rPr lang="en-US" sz="8000" u="sng" dirty="0">
                <a:hlinkClick r:id="rId5"/>
              </a:rPr>
              <a:t>mail</a:t>
            </a:r>
            <a:r>
              <a:rPr lang="ru-RU" sz="8000" u="sng" dirty="0">
                <a:hlinkClick r:id="rId5"/>
              </a:rPr>
              <a:t>@srosovet.ru</a:t>
            </a:r>
            <a:endParaRPr lang="ru-RU" sz="8000" dirty="0"/>
          </a:p>
          <a:p>
            <a:pPr marL="0" indent="0">
              <a:buNone/>
            </a:pPr>
            <a:r>
              <a:rPr lang="ru-RU" sz="8000" dirty="0" err="1">
                <a:solidFill>
                  <a:srgbClr val="0070C0"/>
                </a:solidFill>
                <a:ea typeface="+mj-ea"/>
                <a:cs typeface="+mj-cs"/>
              </a:rPr>
              <a:t>г.Москва</a:t>
            </a: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, </a:t>
            </a:r>
            <a:r>
              <a:rPr lang="ru-RU" sz="8000" dirty="0" err="1">
                <a:solidFill>
                  <a:srgbClr val="0070C0"/>
                </a:solidFill>
                <a:ea typeface="+mj-ea"/>
                <a:cs typeface="+mj-cs"/>
              </a:rPr>
              <a:t>Хохловский</a:t>
            </a: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 пер., 13, стр.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58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Круг вопросов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06982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6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Досудебная стадия: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собственная позиция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75651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2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Досудебная стадия: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оспаривание позиции оппонента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4531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2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Выбор эксперта (организации)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757422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4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-27384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Выбор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684596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2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Отвод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64514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2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Подготовка рецензии: авторы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76470"/>
              </p:ext>
            </p:extLst>
          </p:nvPr>
        </p:nvGraphicFramePr>
        <p:xfrm>
          <a:off x="628650" y="2063057"/>
          <a:ext cx="8191822" cy="44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1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Низкое качество ЗЭ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46251"/>
            <a:ext cx="7886700" cy="440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Выбор по цене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Выбор «привычных»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Непрофессионализм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Заинтересованность</a:t>
            </a: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Отсутствие реальной </a:t>
            </a:r>
            <a:r>
              <a:rPr lang="ru-RU" sz="3600" dirty="0" smtClean="0">
                <a:solidFill>
                  <a:srgbClr val="0070C0"/>
                </a:solidFill>
              </a:rPr>
              <a:t>ответственности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98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5503</TotalTime>
  <Words>1225</Words>
  <Application>Microsoft Office PowerPoint</Application>
  <PresentationFormat>Экран (4:3)</PresentationFormat>
  <Paragraphs>174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Комплексный подход  к судебной экспертизе  в финансово-экономических спорах</vt:lpstr>
      <vt:lpstr>Круг вопросов </vt:lpstr>
      <vt:lpstr>Досудебная стадия:  собственная позиция </vt:lpstr>
      <vt:lpstr>Досудебная стадия:  оспаривание позиции оппонента </vt:lpstr>
      <vt:lpstr>Выбор эксперта (организации)</vt:lpstr>
      <vt:lpstr>Выбор эксперта</vt:lpstr>
      <vt:lpstr>Отвод эксперта</vt:lpstr>
      <vt:lpstr>Подготовка рецензии: авторы</vt:lpstr>
      <vt:lpstr>Низкое качество ЗЭ</vt:lpstr>
      <vt:lpstr>Привлечение специалиста</vt:lpstr>
      <vt:lpstr>Рецензия как доказательство</vt:lpstr>
      <vt:lpstr>Как пошла практика </vt:lpstr>
      <vt:lpstr>Оформление рецензии</vt:lpstr>
      <vt:lpstr>Представление рецензии в суд</vt:lpstr>
      <vt:lpstr>Критерии оценки ЗЭ</vt:lpstr>
      <vt:lpstr>Допрос эксперта</vt:lpstr>
      <vt:lpstr>Существенность различий</vt:lpstr>
      <vt:lpstr>Существенность при банкротстве</vt:lpstr>
      <vt:lpstr>Спасибо за внимание!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в системе саморегулирования</dc:title>
  <dc:creator>1</dc:creator>
  <cp:lastModifiedBy>Windows User</cp:lastModifiedBy>
  <cp:revision>272</cp:revision>
  <cp:lastPrinted>2012-06-28T15:39:41Z</cp:lastPrinted>
  <dcterms:created xsi:type="dcterms:W3CDTF">2011-04-20T12:27:46Z</dcterms:created>
  <dcterms:modified xsi:type="dcterms:W3CDTF">2019-03-28T05:42:22Z</dcterms:modified>
</cp:coreProperties>
</file>